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7" r:id="rId3"/>
    <p:sldMasterId id="2147483702" r:id="rId4"/>
    <p:sldMasterId id="2147483715" r:id="rId5"/>
    <p:sldMasterId id="2147483728" r:id="rId6"/>
    <p:sldMasterId id="2147483741" r:id="rId7"/>
    <p:sldMasterId id="2147483754" r:id="rId8"/>
    <p:sldMasterId id="2147483767" r:id="rId9"/>
    <p:sldMasterId id="2147483793" r:id="rId10"/>
    <p:sldMasterId id="2147483806" r:id="rId11"/>
    <p:sldMasterId id="2147483819" r:id="rId12"/>
    <p:sldMasterId id="2147483832" r:id="rId13"/>
    <p:sldMasterId id="2147483845" r:id="rId14"/>
    <p:sldMasterId id="2147484065" r:id="rId15"/>
  </p:sldMasterIdLst>
  <p:notesMasterIdLst>
    <p:notesMasterId r:id="rId39"/>
  </p:notesMasterIdLst>
  <p:sldIdLst>
    <p:sldId id="282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5" r:id="rId26"/>
    <p:sldId id="296" r:id="rId27"/>
    <p:sldId id="294" r:id="rId28"/>
    <p:sldId id="260" r:id="rId29"/>
    <p:sldId id="275" r:id="rId30"/>
    <p:sldId id="276" r:id="rId31"/>
    <p:sldId id="277" r:id="rId32"/>
    <p:sldId id="265" r:id="rId33"/>
    <p:sldId id="297" r:id="rId34"/>
    <p:sldId id="298" r:id="rId35"/>
    <p:sldId id="299" r:id="rId36"/>
    <p:sldId id="301" r:id="rId37"/>
    <p:sldId id="300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00"/>
    <a:srgbClr val="0000FF"/>
    <a:srgbClr val="006600"/>
    <a:srgbClr val="FCA4A2"/>
    <a:srgbClr val="F6A8F2"/>
    <a:srgbClr val="A8DEF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0" autoAdjust="0"/>
    <p:restoredTop sz="94660"/>
  </p:normalViewPr>
  <p:slideViewPr>
    <p:cSldViewPr>
      <p:cViewPr varScale="1">
        <p:scale>
          <a:sx n="68" d="100"/>
          <a:sy n="68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58E3EF3-EE64-4328-9AB1-89C98AABE6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BC92E31-157C-483F-9A33-418D4BC05DC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D7EEA0EF-7321-4596-B980-E8DCB450241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63604E34-4ACF-43CD-A7F5-F2D4A11DD1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A2130E15-2923-42FC-8BED-21F2DA9544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5D0B3ACC-CB2C-4C5E-8374-DD8FAF399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A3AF928-E649-40E3-94A4-44E68AA16E72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9A63F341-7634-4D4C-A750-2FBBDDF89E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337C0D13-D082-4918-8580-493EF955F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D8A4CAEE-1A97-4AEE-835C-4A6E8B9057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1234DF-4A9A-45FF-B40F-2D347C44D6AA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D23EA61A-F44A-48F5-A407-A83B92842A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40CD756F-26CE-40B7-A460-36E484E74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022574A1-70CF-4139-BCCA-6ECBF12C3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07D801-96A9-41D6-A04D-8C9C84BB1F0B}" type="slidenum">
              <a:rPr lang="zh-CN" altLang="en-US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pPr/>
              <a:t>2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D0506555-1685-4707-A1DF-F413F12A17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8F9EA9B5-E5AA-423B-9922-349DB68CE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8B578AE9-43AC-4D18-800C-5D986840E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DF8B36F3-67BF-48F4-A653-FCBAE3DF35EC}" type="slidenum">
              <a:rPr lang="vi-VN" altLang="en-US">
                <a:solidFill>
                  <a:srgbClr val="000000"/>
                </a:solidFill>
                <a:latin typeface="VNI-Times" pitchFamily="2" charset="0"/>
              </a:rPr>
              <a:pPr eaLnBrk="0" hangingPunct="0"/>
              <a:t>3</a:t>
            </a:fld>
            <a:endParaRPr lang="vi-VN" altLang="en-US">
              <a:solidFill>
                <a:srgbClr val="000000"/>
              </a:solidFill>
              <a:latin typeface="VNI-Times" pitchFamily="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E85FF184-60B2-4138-960B-431F68BA47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9EA8720B-CA0E-493C-B898-A9FF60280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7F8D7A80-7D34-4118-9ED5-6CA2011C8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CBF1F14C-D24E-4A54-B394-F1014E07C0C5}" type="slidenum">
              <a:rPr lang="vi-VN" altLang="en-US">
                <a:solidFill>
                  <a:srgbClr val="000000"/>
                </a:solidFill>
                <a:latin typeface="VNI-Times" pitchFamily="2" charset="0"/>
              </a:rPr>
              <a:pPr eaLnBrk="0" hangingPunct="0"/>
              <a:t>4</a:t>
            </a:fld>
            <a:endParaRPr lang="vi-VN" altLang="en-US">
              <a:solidFill>
                <a:srgbClr val="000000"/>
              </a:solidFill>
              <a:latin typeface="VNI-Times" pitchFamily="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0DBA2A20-26F8-4916-AC7D-1064895E18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22BBF926-E36D-41CA-8D5B-F6DF37D2B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BF0B40CD-8AF4-4868-84FA-F2C493D552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AF15F1-B021-4532-8C97-7637B1E80C0C}" type="slidenum">
              <a:rPr lang="zh-CN" altLang="en-US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pPr/>
              <a:t>5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1D28DBC2-275C-4517-90B7-C2E05B694A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0D351379-EA7D-4155-AECB-B7F689A4B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42D3301D-C4D6-4A78-9F7C-991FA5487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02D07A-3489-4DBE-9A3F-323CD1385E69}" type="slidenum">
              <a:rPr lang="zh-CN" altLang="en-US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pPr/>
              <a:t>13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E01B7A01-32FB-4698-8427-0595237616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31D0395-6626-47C8-857C-30978A5FF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6E985573-3C84-4E53-BDDE-14BE9D0BEC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A37BF8-B1F2-4C4E-A17E-BF778D2ACDBB}" type="slidenum">
              <a:rPr lang="zh-CN" altLang="en-US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pPr/>
              <a:t>19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0BE08743-98EC-411E-9888-787129CD97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0873F539-DFE1-4CBD-98E2-8BFE6EBCC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418FF841-A2A0-4829-AAF1-94761BDAA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45FB7A-07C5-4DA1-89B8-D2C7D636AFC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B8EA98-ADB8-431F-9E71-1A7479A672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9760DD-BC12-4E04-A70E-73EEBAE41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4FD5F-D6D2-477E-84AC-5B35B6438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9B9DE-2D06-41E2-B1A3-B5B06201D2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1925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FF0722-0067-463D-91FD-63C1D0356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9FD34A-DE10-4943-B3CA-44DEB919E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FB1F75-FCB2-47DF-B8C3-0EB74C93B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5887F-4FA8-4F1C-BFFA-11874837CEC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894685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2DE9F-80FD-47DD-B7E5-7CE48BDDB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CF5E-5AF8-4821-BBEF-7521AAC6F649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2A603-C46F-42EA-87C1-F07346EB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42A82-D7DD-4B51-B2F3-7AE4F1D9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D270F-88B2-429C-B871-E492D0831E4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39000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A926F-8AE1-44F3-9042-60C62B40A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F617-11D8-4111-8BAC-D68277F5BCEA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44AE1-2743-4E54-B01C-B4CCCD71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EEB25-A7D3-414D-89DB-1B0433A4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F578A-7296-46F2-8EFC-87F0A6CC53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403541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A4155-AE55-4F5C-9934-1095A853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1B8F0-7616-4B2C-ADAB-A037684247F2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4CE2C-9CF5-4BAA-A0AF-2DCFA1C7C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73A3-4B7D-447F-83FB-FB6335F6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886DE-51B6-4A24-B4F6-4414388208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147917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27C625-CC04-40A0-902E-7EDE89EA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60DB4-3D05-4F20-8948-53D3849E7118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D98032-EED6-44B8-A284-C7FC4F06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53895A-588A-4D82-86E0-B49609D7B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A91B4-841D-4772-B296-500CEC8286F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23845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9EE4FC-8AB6-458E-9B94-268B130D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3BE05-DF58-4BCA-896F-79418DC664B9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4D1006-8F63-4967-944B-47F4AD3F9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1A11DA-9C05-4985-AA14-459A73FE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35072-DAF0-43A5-BF13-3F740CE3129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90050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99A932-DB59-4F6A-9E04-A71A816E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5A80E-C857-4D1C-B727-2136A7FE0366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6A97EF-B034-427E-B315-F4E2D1AE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45F647-6383-43CD-9C8B-22C82E210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791D5-1154-4AB3-AEEC-3E058F902E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5440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9D037B6-A87C-4803-910B-4F1B002F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2C533-2BD8-440C-9C5C-D1A8CEBCD2F5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39ED68-B752-43FC-8784-F806E318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B2630E-6590-4B21-B6FF-59EC2F96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4948B-5674-4D09-B82A-D600B79A97B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60487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E23DD4-3CDC-4705-A837-C2BAF58A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E129-7C2D-4827-9DE0-DDC9C6897197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196E43-2AD6-4343-B463-B4D42DD0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CDA1CF-FB38-4AA0-AB4B-C6694974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6D601-CD3E-48B6-B79A-D93E3D6664C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996251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B1D633-4EA0-4301-BC59-CAC31D0E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9C039-5073-4225-83A7-93DE63A35C3A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CAE4A0-B9FD-4D4B-AEA2-D03D3241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5D87A9-B356-472F-9D08-8873BE92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99367-3B44-498A-8A18-07ADA935571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51139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D88D2-C856-49F7-A55E-D6EF2377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9340-7EAE-4DAE-A163-3904859E7531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5DB83-E2C2-4AA9-B1EC-0CD4253D8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6369-5491-4145-B752-3A27C21B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FC24D-03D3-4CA6-A06C-3790AE454BB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653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B51E74-1918-4823-83D4-E91C32DF12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BED169-A287-486A-9694-DAA1114008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3AB937-58C6-44EB-92DC-81D4729DA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30CB9-90D7-4E25-B0FB-AE0D3F7506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31549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0F35F-2394-4CE5-990F-DB7AC3FC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C8C76-DFD3-4BEF-85A2-5F7892A57093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76B70-67B3-4D9B-A8D8-CAE5F36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1805D-B3E4-4A0D-8AD2-0F090502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6F64-CE0F-40F3-B91F-199AE430DC6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65389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DE462-D821-464E-860F-B075505D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A1F6E-31C7-41CF-9A93-F1913222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050BA-5CB7-489C-97A3-19A5EDB5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02F3410-69A0-43B4-A3A8-5F41C3CCE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8553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79F0-F23E-40E2-B182-D5723B4DE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E25A3-E5A6-493C-AD65-38B16D76E654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37FF2-3453-48E1-AF15-57A86E3E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472E6-7077-46A3-80FA-58176FE5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4F7EA-0E9C-4C4D-9BD6-711194E83D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546641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05A44-8956-489B-AF4A-AC619601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289AB-3A19-4A11-89E9-BA38964EA101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2FE36-F01F-4289-B04A-238A32B9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AAA6F-3698-4D56-B0FC-D1B58E77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5CE1E-1419-4F2A-AAE7-1E95A9A8879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39223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99C8E-8474-4783-8E4F-EBDAC1CF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3AC04-C900-43A7-B70B-14182564658B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74D7F-EE68-4DF4-96CD-B6BFDBFF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50268-17CC-4F30-8137-76E5DCC6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50F0A-36AF-4A13-94BD-49B4B7E80D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86204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0F3BAA-5F54-497D-961B-BDE5E2B2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E5BD-5579-40E3-87EE-11F3DE46DBDE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BA1868-A63F-4B90-BCCB-604EC6DD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3AB711-017F-42DF-9D4E-4C0B5DEC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F4EB6-08F0-422E-975A-4CA99961B12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345400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6B637C-B30E-446A-830B-0073FE6A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65EF0-B36C-4745-BE12-07E0DEE9EC4E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EC99E9-E3FC-4286-AB59-B3D6568E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44A1B-B282-476F-8193-1780E421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AAB82-4387-4A9F-B5CC-5976481346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73468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80568BC-F5AC-4A75-84DE-50D5FDD6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0315B-DEE7-4A91-B0AD-43BE483017C6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F134EA-7D90-4B18-ACCC-D3A442B80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79DEA9-2885-4F39-9030-47863259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EDD74-F3A4-460F-983A-D48F156AC7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67670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3046C3F-9C64-41C7-BF0B-F8DBE297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E2066-EADB-4F31-8F2A-9847EC107688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6E2A340-499E-49DD-99AC-80AE25A5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86342-AE9D-4053-868D-B2023EE6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C1193-7BD0-4ACC-914A-C266A2F308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04750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B8AAFF-6877-4299-9F38-898B2D31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B42A3-B984-47DB-8347-6C477CE1F104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4B454-E03B-4779-8612-CF10F1CF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E57D4E-533E-459B-876A-EA9E7E9E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1EE1-2472-481A-9C14-E6939D030FD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235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C860DB-EABD-4592-9A68-25D9AD9DF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87FCBC-8D10-482D-B6E1-D205E3D07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C8C58A-7228-4DF9-8003-248560ED3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E56F3-9254-44CD-AFA7-53F8DF48C4B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01243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8DAF65-461E-4155-825D-A26AB597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CB511-D953-4CB1-9B04-F8C76B3B4819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FF5C5B-9A19-4349-AF05-F794AC0CE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3F1B98-33D0-453D-A84B-85C6953A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40E04-2994-445A-AFC2-04A5AF3A193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74148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39860-5774-46AE-9834-09877857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A4D89-3650-4F6E-8A6B-6161F7861470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4CD20-586C-4331-A277-C855A845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11FD-894F-4247-AB9F-BE45E779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5A80A-EE34-4592-A48E-E76F5DF5BC1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57529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8039C-1D83-4DD4-8610-82B04AC6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49455-36E5-4BC9-9C1F-990ABB5FB9CB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7DA47-C4C7-4E98-B08D-FFA9C41C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F03E5-16F8-4144-9BC5-6A8787B5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9A345-E5A2-479A-A1C8-7F02E97B898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68163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CBFA4-50BB-48EC-8C67-FD0CFE3CC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7D9EB-6DF5-4B72-A4BC-D6C28017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9164F-33C6-4CDB-85CB-1CAC1BF4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287E255-BE0D-46EA-99C7-99858E405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7010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1C624-7EA3-4A22-B009-B4DA35E5D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EE77-BCD2-4DBC-A626-B76C2D335FEC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402F8-1852-4C05-9C51-18882CB7A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EBD15-0445-4C57-AA9B-17835AD8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4F08B-A41A-4FBB-8ABB-5186B1F527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69880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E44DD-6116-4A54-91DA-8F6E2F41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B150-1A60-46B5-87F8-D852274915CA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E12DC-A0C1-4F9F-8403-5BDBAF3E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A6C1-49F6-4464-965F-22DE83BB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38076-8312-48E4-9DC6-F7A8016EF5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72285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F95B4-AA3B-459B-8F65-1AE703E2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9ED1-8790-4C7F-8B04-79A95906B1E3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C88EB-528F-4A07-8FD7-E48F247D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0264D-4ED7-4609-BF61-75DB02BA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EDFF-F4F0-4128-9A04-BA54F895FD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544178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97C812-0E4F-4DD0-A40A-76200AD8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59B63-6DE8-4F1D-B874-E2B93313894C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F3A7CC-78D4-4F34-A91B-8D675AF2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FFA029-1DA5-4889-BB30-B97D5BE1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5A300-C31D-4E78-B6C9-8C9E567201D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85933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271368-FC9E-4B22-9FE3-25470B9F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7B15-0070-4FA7-95FC-E6E702EE31FF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5020F4-A4EB-4EBC-A83E-07D63807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77A78A-ED1F-41C6-B7E7-666AA1FE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35F2F-5C1F-4805-BEEF-06D2611F131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49739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16E4055-7AF5-4DA0-AFCB-0DA00D65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F171C-5709-4565-A59F-03CCEE062D2D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D7C878-4B70-44A1-98C3-F89B24EE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0695B1-A082-45AB-8224-F022BDC3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5254E-50C8-48C8-B694-112C0D7DF1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9339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63542B-0636-492C-BB26-940EDE6DD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8D5E8C-452D-4162-AB28-AA7BE9074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09AA80-00C9-4DF0-939A-0FA457A7C5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BE9C1-5E1E-4370-B690-BBF789DB291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25288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ADE475-D0EB-4A53-B57C-E09EFF01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6754-1738-4743-8919-871FA3857B0A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418D101-566D-47E5-B7E8-C4FD77D3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A89992-C7C6-4FC0-8271-F1E9F771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A7A6C-2501-4B92-AB9A-688C127ECEE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761223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2B9D07-09C3-4E6E-934A-20AB2B0D5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EC83-30BC-46CC-B62E-431627332832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657848-D124-4E21-94DC-A37A72F4C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B67EB7-EB17-45D4-9165-8773D915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F5267-8411-43FD-A8F1-A86120744EC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511663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D5E2EE-DE43-429B-9EBC-92A8DA5E8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5481-01B0-440F-9ED5-5A7550E7ABA6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77DBAE-B47E-4DC9-8945-40C39D99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E67088-EB3C-4F72-9270-68DF383E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83CAB-1325-460B-8463-232C9CD5205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998005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0D2C2-A14F-49DF-AABE-F7BA2B90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ED3C-2D75-4F35-ABFE-7C671599DEA2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E98A2-13E0-4E5D-AB4E-EDBE1AD7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18AB9-EAA4-4C99-A4D7-B4175EAFA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651F4-A040-4F1E-A3B4-B3E483C18F1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141283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E1EC5-B1FA-474C-B35D-99B9987C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174AB-62F5-41BA-BD5D-783977FC6149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55A8C-97EC-4B20-ACEF-99B4C0AAC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9B7EA-866A-4CAB-A89C-7BD902BB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25792-6011-45A4-927A-D190047D5C5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50898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E3399-C6BD-4BEA-A515-5A08CD90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20448-9CFD-40DD-AC53-FA993DFF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9A142-16F6-4B08-AB70-7645F3AB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A687AC0-910C-4A26-802C-A6274C83F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7708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BB862-EFC8-4734-B959-B8642160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C21FB-6132-4DC6-9535-CFD0BD92F83B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5E77E-C015-4FE1-9C94-D51552AC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D68B5-3A2A-44BA-9546-25FE85FF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9A9F6-615B-40ED-8352-C3A19EB53F6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448495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36B17-8C4F-4B8C-A103-28CD8196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C9D5E-1B27-410A-A65D-F5D135B4A847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02A16-D957-41B1-8E79-102A1D55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9D834-8346-4455-A2C4-6A0731FF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6A154-0D53-46BD-8153-A561F85F71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62286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94CF7-1109-4E9B-8B8D-6E704FE1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F0AB8-C705-48FE-BB13-F1E9C6534261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4A380-8E24-40FB-BCA0-CAB4B319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3794B-1340-4637-8D07-AA8BA682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CD976-B197-440E-BB1D-A27B809A41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76845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B1A233-92AA-42DF-9ABB-0D7A0690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D8CE-4068-4E34-8614-D8784311F673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3A8EB7-CB2A-43ED-ACF9-D6053D5A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ED2696-627E-4C3C-B04C-F6C5A0D4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E0F37-81DE-4521-8D2A-2824E38F44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075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E85A4D-2B11-4B0C-B341-104124EB8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433354-390D-4092-94BC-4173269B04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070518-B2AA-4CC5-B10D-F2973C0E01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C1786-E055-40EB-A16E-78E401935CB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40770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722287-6193-4A6A-9A5D-87A74ED0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F01FD-889B-4463-A226-A342CFF1F5B9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F6372E-0C6D-4B47-9615-6BE3F825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E5682E-2CDE-42A7-8462-374BF3D3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5A3B8-B97C-4373-9A7D-571B12D9531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115848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FF2521-6906-4EC3-B319-62D42D47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E7ECE-2123-49B3-B615-71225260F318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6677B2-8E16-422E-8C81-8487FFC2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DB8EE2-A974-4344-8A87-203DFC99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1E00D-A3AB-469D-84A8-CE8BD550B1E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767813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E1190D6-D315-4161-A922-83603BDB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7ED54-1D19-44F9-9579-11D0457B8C19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4A3A77-3B76-4327-88EA-06C9B68A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487406-CF1F-4031-BB1F-D8CCFB3E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2CBE6-19F2-4C5D-A470-DFEC72201CC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047340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D0D58B-08C0-4021-B26D-101287F9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3897-4891-4CBD-B322-7A7545A4ADCC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700F04-D9B1-4110-8449-1E5608BD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F82F78-3C5F-4F6F-9F75-E02CFBB3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370DE-8DB1-464B-A845-2383BECD36B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2477849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A50444-6446-4801-8F4B-D613FCB2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7E11-A211-4B9D-A7E1-9613487568F2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14D5D8-6CC6-4B51-8113-7478E891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C6A4A0-C4CB-4963-A41E-3F546B34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67CA9-CC66-439C-8018-E8F352178A4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10506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099D8-0649-45DD-A4B3-06A779D69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1D26-A8C9-4170-B1EC-7B7EE890B55E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0261A-1184-4552-8678-D08889E2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DDE22-AD42-4E9A-9DED-BCF979B1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6A05E-60FE-438C-A79B-C38C10945D8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14873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02A30-4D9E-487A-908B-D7E692D8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62DF5-1204-4994-9C75-2A5A8619D460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1083F-EB92-4809-81E9-F46A198C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6770C-009C-46BD-B40C-A4D7B309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5944B-24B6-4DF7-AA98-E0DDE4715AA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608789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2CA82-6E64-42B8-A741-CC84164AB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C549D-DF2F-444F-9712-154719D00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94C15-1C2A-47A9-AACD-47C77C1D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1D7F5BC-0FEE-4AC7-A616-5EF6238C7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2613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ABF3A-B4B5-40DF-ABE8-E3124BB11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BCEC4-B4A3-40AD-8C5A-CCDA846F0EF2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11CB1-5C25-436C-9633-EA44EBD1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0AF05-4DE8-4D50-8AA9-0D87C42D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D904A-2666-4768-8182-5AB5077F93D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991113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3C54C-337A-440A-B919-44FB3A45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6D12A-3A28-43D8-BEB8-0BC97B4D1F56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CA390-86B1-487F-87DA-9489CA63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B66BA-D55D-460F-BD05-F6F062FC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EDA2D-215B-48A5-9D01-2F27D7AC235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93883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B3E706-854A-404D-8484-7A7044298B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DFE6F9-28A3-49A6-A84D-62EC5C4907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95A090-CED4-448B-AF27-5F0715CA50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5F1BE-F709-4383-969B-A3394421A46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96498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BED7C-C0EF-47CF-9554-D65857B2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22141-312E-49BF-B9CC-59616460ABF9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81D79-03DC-4C77-81F2-DC809BC5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E4824-1659-4063-A018-9AF938DD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251FB-6FDF-43F0-95CD-EB8FD97BEBF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713182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E81071-9E16-41A6-BA96-E666C0EB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5C7C-9FA6-4EB4-957D-1A678C7E7C3A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259565-F141-4EE8-90A3-25B725E32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AA6E94-046C-4ED2-AA89-173F4136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7D831-C7CD-47BA-BEBC-06821542CB2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060132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E4B673-D3B1-4C36-B95B-2173583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52C9-4AD0-4CA0-B00D-7C4E28349B9F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24B0C3-FA32-4C2F-B661-D496BBB3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F1EDFD-9B44-45B0-8FD1-A965AE9B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E2DE0-6C03-418E-9713-69773D2B2B7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9700452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8E21A8-CD21-4B7A-AA64-08E0DFB9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E60A7-F8E4-4554-9D7C-F008B78E7619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7A63035-105C-4AC6-B609-F918A80A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4EDA0B-CA80-4A69-B84F-5569135E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30DEA-B480-40DB-B517-51C363C1F6E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93252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67B2F6E-9850-498E-821D-677912E2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725D-930C-4DBD-B4CC-9C56C050DF40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0CACB3E-7188-46CA-A2FB-00AFF91B7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79126A-2216-4F96-B791-454172F9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19377-93AD-4311-9A62-39446593E0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889427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E2BCF4-86E0-442C-97C3-7C661DBBB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BF100-8751-4CAC-A150-6B1202D4C4F0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DCBFF1-C6B1-412E-9CE2-B178A18B8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63B286-2104-486D-8DAE-7E52E32B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B2E53-200E-49ED-8865-0C000342112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281123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BF90AF-1EA3-4688-AA0A-50E2803F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A78EC-C457-41E9-8087-5FC0653240F5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22D837-4CE7-4AB0-80D3-E8CFC1C4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2686F6-5DB3-4E69-B25C-5DFE38F2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03E83-6306-4B11-B41E-2FBAB6A2E12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531438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8350B-3D93-4C34-88D1-9CFCF476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44DFB-2CD8-403C-B412-5D24741905CF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E5652-4150-4867-9EA1-B18AA64C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661ED-76E9-409C-9793-6315AC8D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2CD76-A5D2-4587-9996-1FBFB027B9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99506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0BD4B-05E2-4A4E-844C-C7440C7B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B680-AFC4-42C9-8EFB-CF14F677CE5E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571EE-7B84-4939-ABF1-6F990395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52D44-6502-40D8-A345-B2170B8B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A98B5-8A73-4640-A164-A56CD7D519D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535233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6DAF9-B656-4AD1-A217-EF02ABA91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78B13-A68D-4DCF-82DB-810F78C1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B2C0F-AB63-4982-889A-A137DF88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3750F5B7-E86E-45F4-BCFB-98AD3389A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535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8868C-0D2A-4D0C-ADB2-AB4C93DD5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0CC987-7B5E-40FF-B1DA-DA9A169457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A45CA-190E-4B94-A41D-F87781098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955C3-B26B-47DD-AFC4-C824EA0D318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41605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53CA5-5BA6-4807-8C8C-F49CACE1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A834-9B84-4F53-98A7-EDC9C3CEF6FC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8269B-60D4-4CE5-8EE2-E41B56E42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8A53C-1C25-437C-8000-AC56948A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3A909-4D9C-45CC-AF41-05536B4296F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174643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E2F75-5FF5-4DCA-B998-124C5267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E1EA-26D7-4B1B-B4DB-F3BCE2EC54E4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3E0E0-8F90-416F-8CE5-5E24E8703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9D539-B67B-4598-866F-287B3697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34B7F-A46D-4DCF-B2CB-FB6411529F3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822342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8DB71-A745-453C-85FD-67A30A49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BB7DE-7791-42F2-9030-E8BBACF00243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DA451-053C-49D5-A9B3-BECEAB0F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4F747-D8E8-4C8E-AF1F-5ADD4410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EB1D9-1B00-4856-A017-09C1C4E03CF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93010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7B7685-C432-4E84-AE82-A753C97A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9173C-7B87-4BD8-9F57-8356AB273571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A09333-674E-4F58-BF5E-BA2C44E8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4324A4-D8EE-46BD-815E-5378405C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4FBF9-CC78-4D6F-B988-A9EE28F7615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1428834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E4E59A3-3E30-4413-8108-E611C12C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708C4-DF87-402A-B481-784E3B010010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6F64D6D-E80F-4E8E-81A6-27374392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3E94FF-3EF0-4DE2-80F8-CE8A2154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0BDA1-94C4-4CA7-9EEF-E5F8E8D44FA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059625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9601CD3-0056-454E-90D4-56E4FB68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F559-614B-49D8-A661-03F58D2BBEB2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C663426-9EAF-4740-A551-F3D20D2B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33F291-A0DE-414E-BD52-813BE48B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DCB71-7A2C-4B20-8E08-BE8E984EDC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99249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F48D10B-9E49-4ED2-9D4A-3D14CD81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EEAD-AB30-4E71-8E86-522DC8E198ED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DCCFEA-3AA1-4393-BDE6-F38BD7E7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1A0B99-A62E-42F0-8C27-5639E30E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51152-7295-4BCD-B077-7B5053F81F8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1765089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4BA781-D785-4398-94A0-D4F74A6D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5886-E595-4A49-93DB-3BB4A21860C7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698777-0731-4024-B128-DC111557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2A83-BD49-4604-921B-6F5D46415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16EE4-9108-4579-8EDE-DC49B458E7E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86563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6FAA59-FFC0-49A8-8FB4-91B0B6DF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148E5-DC17-472A-AE3E-B42C8B5C9977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6CAC5A-74AA-4A0B-A83F-16F28500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3FD043-735B-4062-A4C4-11A08B4A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BA2AB-C98F-4BAE-8173-21C4D58158F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488518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00E15-1822-49B8-9D3B-60120428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FC6F-E305-4A02-9F19-82D6018DE672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D4C16-BABD-4B4B-882E-4510EA45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6E923-5EC1-443C-B8C0-522DB007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C6301-3359-4731-B4B2-B0C84743863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19573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E4B6F8-C9C8-47B2-BB23-EAB208990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F381CD-7F0E-4F3E-B823-41DC1A6E4C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41E25C-C672-40FB-BE65-29515FFE4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6B581-7168-471D-BD87-29D05C0A3EF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747329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8AF26-BD98-4339-9A00-8296F500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D36B9-3A83-4404-AF79-6623C6F71DFC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D4F60-D6E1-4112-AF66-6A5E8DEA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504E9-F2B4-4C9A-8775-577D1DC2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FD392-E047-4417-9FE1-8FA0268F0B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0588667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EC6CA-05ED-4A24-92E8-05E4FC47E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DB41A-EC40-421C-884F-7982FE26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361BF-1A94-48D8-B4C0-7556D0CC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DFBD0D8-2A24-499A-AE1F-CC04EEBB9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0465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417" y="2130426"/>
            <a:ext cx="583005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834" y="3886200"/>
            <a:ext cx="48012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46" indent="0" algn="ctr">
              <a:buNone/>
              <a:defRPr/>
            </a:lvl2pPr>
            <a:lvl3pPr marL="685891" indent="0" algn="ctr">
              <a:buNone/>
              <a:defRPr/>
            </a:lvl3pPr>
            <a:lvl4pPr marL="1028837" indent="0" algn="ctr">
              <a:buNone/>
              <a:defRPr/>
            </a:lvl4pPr>
            <a:lvl5pPr marL="1371783" indent="0" algn="ctr">
              <a:buNone/>
              <a:defRPr/>
            </a:lvl5pPr>
            <a:lvl6pPr marL="1714729" indent="0" algn="ctr">
              <a:buNone/>
              <a:defRPr/>
            </a:lvl6pPr>
            <a:lvl7pPr marL="2057674" indent="0" algn="ctr">
              <a:buNone/>
              <a:defRPr/>
            </a:lvl7pPr>
            <a:lvl8pPr marL="2400620" indent="0" algn="ctr">
              <a:buNone/>
              <a:defRPr/>
            </a:lvl8pPr>
            <a:lvl9pPr marL="27435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163C68-72EA-4AF4-AA51-6659C8F743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044C21-04A3-46F6-9E93-7128CE40B5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14BB9F-73BA-4D9B-ABA2-D6EFD9701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8367F-7386-4B41-87F1-A015F98C4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041023"/>
      </p:ext>
    </p:extLst>
  </p:cSld>
  <p:clrMapOvr>
    <a:masterClrMapping/>
  </p:clrMapOvr>
  <p:transition spd="slow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045910-654D-47EA-A71F-8B4ECCEC65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7EF97A-608B-4877-B518-392793BA3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0F8C3D-556F-4670-8D92-4B9C23F5A5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185DA-9493-4AF5-855D-33AC40AD0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4333"/>
      </p:ext>
    </p:extLst>
  </p:cSld>
  <p:clrMapOvr>
    <a:masterClrMapping/>
  </p:clrMapOvr>
  <p:transition spd="slow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05" y="4406901"/>
            <a:ext cx="5830059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05" y="2906713"/>
            <a:ext cx="5830059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46" indent="0">
              <a:buNone/>
              <a:defRPr sz="1350"/>
            </a:lvl2pPr>
            <a:lvl3pPr marL="685891" indent="0">
              <a:buNone/>
              <a:defRPr sz="1200"/>
            </a:lvl3pPr>
            <a:lvl4pPr marL="1028837" indent="0">
              <a:buNone/>
              <a:defRPr sz="1050"/>
            </a:lvl4pPr>
            <a:lvl5pPr marL="1371783" indent="0">
              <a:buNone/>
              <a:defRPr sz="1050"/>
            </a:lvl5pPr>
            <a:lvl6pPr marL="1714729" indent="0">
              <a:buNone/>
              <a:defRPr sz="1050"/>
            </a:lvl6pPr>
            <a:lvl7pPr marL="2057674" indent="0">
              <a:buNone/>
              <a:defRPr sz="1050"/>
            </a:lvl7pPr>
            <a:lvl8pPr marL="2400620" indent="0">
              <a:buNone/>
              <a:defRPr sz="1050"/>
            </a:lvl8pPr>
            <a:lvl9pPr marL="2743566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BC8CAF-FAF0-4A49-815F-7FE409563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701EF-5CD8-4237-B9A9-928126DCF4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A0EB7C-F34F-4015-B688-4CA665CCEC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A33FD-19BD-43B3-A25D-7F50A43A2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312876"/>
      </p:ext>
    </p:extLst>
  </p:cSld>
  <p:clrMapOvr>
    <a:masterClrMapping/>
  </p:clrMapOvr>
  <p:transition spd="slow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45" y="1600201"/>
            <a:ext cx="3029344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604" y="1600201"/>
            <a:ext cx="3029344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DA8519-722F-4B80-A6E8-FFD24844A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8AC65-B3EE-4058-8980-B58F766CC3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4FE63-5D70-4B1E-976E-91205D8D4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B7A9F-0C7F-4639-94FF-22463EFCB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774585"/>
      </p:ext>
    </p:extLst>
  </p:cSld>
  <p:clrMapOvr>
    <a:masterClrMapping/>
  </p:clrMapOvr>
  <p:transition spd="slow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45" y="1535113"/>
            <a:ext cx="30305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45" y="2174875"/>
            <a:ext cx="30305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223" y="1535113"/>
            <a:ext cx="303172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35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223" y="2174875"/>
            <a:ext cx="303172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C4BC710-AFF8-409B-8405-A3E09C03D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83EA47-FCC7-4794-9F4E-285F755AA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6A56E2-A757-4C6D-B64B-7A6DA5679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41CB7-781F-4D97-A0A7-AD17A8EF6A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19874"/>
      </p:ext>
    </p:extLst>
  </p:cSld>
  <p:clrMapOvr>
    <a:masterClrMapping/>
  </p:clrMapOvr>
  <p:transition spd="slow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1433A9-5E9F-4A8C-A6B7-F612912A8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99E16C-4AD6-4F3C-A4C4-AEE2E4E44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3BA3E1-AA16-4C03-AA9A-BD31EDC8B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7A30D-6D0C-43A2-8B1C-9F59E4C6A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593404"/>
      </p:ext>
    </p:extLst>
  </p:cSld>
  <p:clrMapOvr>
    <a:masterClrMapping/>
  </p:clrMapOvr>
  <p:transition spd="slow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099E275-A465-4A34-AB75-05F182645D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4461B3-5E80-42F1-BAA8-89ECD56B4C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67B64D-1F7B-485D-9290-EB8EDD030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C351E-088B-4CD9-956E-8538BBC6C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183934"/>
      </p:ext>
    </p:extLst>
  </p:cSld>
  <p:clrMapOvr>
    <a:masterClrMapping/>
  </p:clrMapOvr>
  <p:transition spd="slow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45" y="273050"/>
            <a:ext cx="2256528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636" y="273051"/>
            <a:ext cx="3834312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45" y="1435101"/>
            <a:ext cx="2256528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46" indent="0">
              <a:buNone/>
              <a:defRPr sz="900"/>
            </a:lvl2pPr>
            <a:lvl3pPr marL="685891" indent="0">
              <a:buNone/>
              <a:defRPr sz="750"/>
            </a:lvl3pPr>
            <a:lvl4pPr marL="1028837" indent="0">
              <a:buNone/>
              <a:defRPr sz="675"/>
            </a:lvl4pPr>
            <a:lvl5pPr marL="1371783" indent="0">
              <a:buNone/>
              <a:defRPr sz="675"/>
            </a:lvl5pPr>
            <a:lvl6pPr marL="1714729" indent="0">
              <a:buNone/>
              <a:defRPr sz="675"/>
            </a:lvl6pPr>
            <a:lvl7pPr marL="2057674" indent="0">
              <a:buNone/>
              <a:defRPr sz="675"/>
            </a:lvl7pPr>
            <a:lvl8pPr marL="2400620" indent="0">
              <a:buNone/>
              <a:defRPr sz="675"/>
            </a:lvl8pPr>
            <a:lvl9pPr marL="274356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73753-E3A6-4FB9-9288-31AB69DC65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1941A5-89FE-4807-A418-20FAC19BAC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3FC6B-9D50-4EE2-9F04-E3CFFCED6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6E6CD-DA48-4C86-B6D9-7EDF9F5F9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52132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53864D-592A-4C05-9FCE-708717EC0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665CAB-AD6C-4EC7-A68F-3D14A0A04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9362E8-B317-4BBC-8B59-1E52543DE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EBECC-C05A-4FF3-8821-9B7A5382D01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62923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391" y="4800600"/>
            <a:ext cx="4115336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391" y="612775"/>
            <a:ext cx="4115336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391" y="5367338"/>
            <a:ext cx="4115336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46" indent="0">
              <a:buNone/>
              <a:defRPr sz="900"/>
            </a:lvl2pPr>
            <a:lvl3pPr marL="685891" indent="0">
              <a:buNone/>
              <a:defRPr sz="750"/>
            </a:lvl3pPr>
            <a:lvl4pPr marL="1028837" indent="0">
              <a:buNone/>
              <a:defRPr sz="675"/>
            </a:lvl4pPr>
            <a:lvl5pPr marL="1371783" indent="0">
              <a:buNone/>
              <a:defRPr sz="675"/>
            </a:lvl5pPr>
            <a:lvl6pPr marL="1714729" indent="0">
              <a:buNone/>
              <a:defRPr sz="675"/>
            </a:lvl6pPr>
            <a:lvl7pPr marL="2057674" indent="0">
              <a:buNone/>
              <a:defRPr sz="675"/>
            </a:lvl7pPr>
            <a:lvl8pPr marL="2400620" indent="0">
              <a:buNone/>
              <a:defRPr sz="675"/>
            </a:lvl8pPr>
            <a:lvl9pPr marL="274356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B3A2F-61E0-4C32-813D-65817E359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3A835-EEA6-4A7A-ACD3-94E5206C1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30F5F-812F-40A1-BC70-3EB74B08E3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F377A-6A0B-4F80-B4A6-0F0D0B1BE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317089"/>
      </p:ext>
    </p:extLst>
  </p:cSld>
  <p:clrMapOvr>
    <a:masterClrMapping/>
  </p:clrMapOvr>
  <p:transition spd="slow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9BCA0-2D7B-4249-9AF2-43F5FEFD6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8B5777-2E91-4AD5-BA87-96C95494C7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0C1A44-D750-4CB9-B774-0BE4F363E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B56BD-8418-4649-854B-CEDEAD0D6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159137"/>
      </p:ext>
    </p:extLst>
  </p:cSld>
  <p:clrMapOvr>
    <a:masterClrMapping/>
  </p:clrMapOvr>
  <p:transition spd="slow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697" y="274639"/>
            <a:ext cx="154325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45" y="274639"/>
            <a:ext cx="451543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49BFF8-D818-4F48-B477-349BD03B6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D2E4E8-BA7A-411A-BE95-2E37FD5DC8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FC297A-5B28-445B-91F1-A87FEA1A90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AB4BA-4765-49B2-9D30-2A18C2024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608666"/>
      </p:ext>
    </p:extLst>
  </p:cSld>
  <p:clrMapOvr>
    <a:masterClrMapping/>
  </p:clrMapOvr>
  <p:transition spd="slow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2944" y="274639"/>
            <a:ext cx="617300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D9EF8E-2712-41DC-8B70-FF4971121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31F0E1-473E-4C27-9B0F-B9CC42F41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7E8E38-5948-408B-9619-B2270AC37A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70D31-3552-4EDF-96DE-CB1122C1CC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400382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1346E4-1FC9-4BA5-8D32-40C12A750D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F82785-F1F7-4063-ABAA-77E2342B2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48F827-1AAB-4494-B085-F56B47F631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DC8CC-C75F-4F99-9FC0-B776D276BB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653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27501C-7FEE-4474-9004-5FF8FD9E8C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B6D08A-8D29-402F-8CD3-6AEC17912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139428-FDEE-4F29-A439-792E8E2229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29C24-C2FD-4D46-9A16-192001E391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6757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2E42B1-F507-4BB2-8785-755C8CAC6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76B4D5-C782-47E5-A2B9-A5D760D6A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0A2C1-C595-4D6A-B239-559AD3D9E9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8B515-DB2D-4A83-B898-07BBBD95414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5081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90305-800F-4418-8767-6C8E2276C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0B8386-32E6-47CA-8581-2312C75919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CABA9E-9842-4108-A20B-D9D61EE03E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57DBF-3F3F-4AC0-9F08-796242C4C0D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0807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7966BC-D679-431D-B412-063098195C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7587D1-7F17-4545-B868-CF48BE4889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CA254A-DCA1-4A31-84B9-FE5AF9F9A9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41C43-8968-44F0-AA4B-074D4833CEB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5523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6E7660-3B8E-4F55-815C-04FCB5C98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C74E76-23CD-4C31-8CEB-9880A2781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F19917-5CB0-4935-A3E0-65D12F9CA1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AA0F5-45E9-47C4-BAE2-F9B8EBFB64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1991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AF3546-3583-491E-83EC-EF94E22A4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F1897A-A3D3-4361-8D33-38849C0833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8D9F35-2DC5-4345-96EA-334757189E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C3749-48CB-4C72-9009-A70C0B02DE3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1085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bg bwMode="auto"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B10C27-6800-4D44-A766-87937350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BA8CB3-28CF-480B-9D87-9611A0EF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E89561-ED3A-460B-B610-E413DE98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3A925-F3E1-4642-9D0D-E0DE8CD2F4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7969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29D6B-D6CC-4644-A30F-5B968DC1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68F3F-4AC2-4205-B0FD-704C2B88C0E8}" type="datetimeFigureOut">
              <a:rPr lang="zh-CN" altLang="en-US"/>
              <a:pPr>
                <a:defRPr/>
              </a:pPr>
              <a:t>2021/10/31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0CD24-5536-47F2-A0C5-7A8AFE17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96D5-E971-47D7-A9CB-AF8A1AED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03F66-1485-4634-B8E0-11E4D51E26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296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ECB3F-5004-4F8C-97F1-82A1A0AB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7C86-98C6-4000-8474-10C5E4455661}" type="datetimeFigureOut">
              <a:rPr lang="zh-CN" altLang="en-US"/>
              <a:pPr>
                <a:defRPr/>
              </a:pPr>
              <a:t>2021/10/31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3029B-468A-4119-9BE1-A59531BB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74CC7-1C05-40F5-BFA4-1C4F9CE5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3AE9E-151C-45D6-86DD-47E7AB6A70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180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0F53F-3BC2-4DC5-8961-9A592C64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77A85-C80C-4E0E-8C01-9B98A0C891FA}" type="datetimeFigureOut">
              <a:rPr lang="zh-CN" altLang="en-US"/>
              <a:pPr>
                <a:defRPr/>
              </a:pPr>
              <a:t>2021/10/31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1FD23-992C-4FB1-B862-950E4B0A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64CB7-7BA9-44F5-8937-236D4B54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733FD-AB40-4F63-A645-EF4D402F90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03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061709-DC6D-4D5F-9A9A-F0F071245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4054-2FD9-4038-A1CF-10AFDDFD0CA4}" type="datetimeFigureOut">
              <a:rPr lang="zh-CN" altLang="en-US"/>
              <a:pPr>
                <a:defRPr/>
              </a:pPr>
              <a:t>2021/10/31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6808F4-39E6-4DCD-8E83-AF21A4EA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B6B369-B9E4-4BBE-9AB9-91E8D12B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C94BA-41F2-4A57-AE3A-3881B8150CB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04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45E5A5-C923-432A-BC93-07BE7A988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FF8594-3AC5-4D5F-A8E2-F9E8CF890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28A344-0618-4B9A-B8FE-56EFF1A2C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07868-1FAB-4D20-BD88-0CCF9DA92E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557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991D93-564E-43C2-A2CE-76C5BD21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1E176-1D0B-4629-B7C6-268D71AC9B5E}" type="datetimeFigureOut">
              <a:rPr lang="zh-CN" altLang="en-US"/>
              <a:pPr>
                <a:defRPr/>
              </a:pPr>
              <a:t>2021/10/31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555988-AD3C-44F4-AF52-489D5EA32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60B5D80-BC2F-4E83-8375-2C167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A9B22-8FEF-4B18-8FA9-BF09633E90E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040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52B929-E320-4BC0-B405-714E78F5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B8D3-2B0F-407B-A971-DDFA71127BF8}" type="datetimeFigureOut">
              <a:rPr lang="zh-CN" altLang="en-US"/>
              <a:pPr>
                <a:defRPr/>
              </a:pPr>
              <a:t>2021/10/31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66E86F7-1F0C-4283-A040-0BE881067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2F414C-8413-41E6-BD10-F183C58A0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F9CBC-E281-4649-95E0-1C054A8DCD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178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95BF06-B479-443D-AEA9-88A706C4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58294-E9F9-4AFB-A8C5-F774912DC84B}" type="datetimeFigureOut">
              <a:rPr lang="zh-CN" altLang="en-US"/>
              <a:pPr>
                <a:defRPr/>
              </a:pPr>
              <a:t>2021/10/31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7FDF5B1-43DA-4421-8978-CCD1B6DE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9AF7C3-A64C-414B-B78A-717C7138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86A7D-E326-4FB6-B2EB-A14B0736B7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330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42D877-79C9-43BE-8176-0BDB097B1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B196-EB89-4443-ABF3-03C2CD2CC54A}" type="datetimeFigureOut">
              <a:rPr lang="zh-CN" altLang="en-US"/>
              <a:pPr>
                <a:defRPr/>
              </a:pPr>
              <a:t>2021/10/31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E55D38-EE88-49FB-AA0F-C81542EE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298063-5EED-48D3-839E-B49BC6C6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8E328-64C5-478D-B107-E4580BE1872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839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8C98D4-32A8-4177-BE70-65B41133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9F49F-05FE-46D0-AFCB-6F1F43E9608B}" type="datetimeFigureOut">
              <a:rPr lang="zh-CN" altLang="en-US"/>
              <a:pPr>
                <a:defRPr/>
              </a:pPr>
              <a:t>2021/10/31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B9E876-D184-43F6-9921-B9FE41172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3206CE-697E-4B19-97BF-C2DE7EAB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A83D3-BB5D-48B4-9FE7-63DA50BB950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501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CCF4-EC4F-4977-ADBF-5AFB14C9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F90C5-5435-4602-BEFB-2169B352E240}" type="datetimeFigureOut">
              <a:rPr lang="zh-CN" altLang="en-US"/>
              <a:pPr>
                <a:defRPr/>
              </a:pPr>
              <a:t>2021/10/31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2D4D7-C8A8-40F8-AFC1-59290A3E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1062E-7509-45E9-8D8D-FD942F98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D285-79AE-4D54-AD2C-206634C0782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853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7B6C5-3F75-4BD5-9FA6-D90A82DE1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9C07B-B337-43BE-8195-F8549E383109}" type="datetimeFigureOut">
              <a:rPr lang="zh-CN" altLang="en-US"/>
              <a:pPr>
                <a:defRPr/>
              </a:pPr>
              <a:t>2021/10/31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5F024-5CEF-415A-A667-550425BBF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58576-5181-42CE-94FC-D5BCE37C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9C82F-E458-4C71-A0E9-FE2AD836512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467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0F5DBC2-5012-4F65-83D0-CD00ED79B8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C628D2B-A6EA-432E-B70A-4A171455C9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410714D-B9E0-4570-ADD9-6BFB645629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ED656-AC34-48D3-8D66-87EB8F08D2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755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>
            <a:extLst>
              <a:ext uri="{FF2B5EF4-FFF2-40B4-BE49-F238E27FC236}">
                <a16:creationId xmlns:a16="http://schemas.microsoft.com/office/drawing/2014/main" id="{D5C02E2E-7C57-4166-A4E7-0F5534FA5CF4}"/>
              </a:ext>
            </a:extLst>
          </p:cNvPr>
          <p:cNvSpPr/>
          <p:nvPr userDrawn="1"/>
        </p:nvSpPr>
        <p:spPr>
          <a:xfrm>
            <a:off x="142875" y="166688"/>
            <a:ext cx="8888413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60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99048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CB3F2C-AC6B-4D2A-9308-B7337DF82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79819E-7FE0-49C7-B1FE-BFDBAD521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41AC50-DDBF-49D5-AF3F-4F5C4C98E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EF77D-223E-477D-BBB1-10063CB7245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9077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754772-CA51-4A82-B503-372A54D147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05CB30-D418-4FD0-ADD7-BBF0448E1F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ADE57C-9791-443A-96C9-AE537D443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5C42C-3F93-4119-AB82-E8B2D41DE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727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B3258C-1E99-4F4C-8E07-AF929A94BA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4D457A-A950-419C-8112-FF2083A661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E13868-147D-48A2-B788-0E9AE36F8A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2A139-719B-459D-BBCA-DBC1AD626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782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50D465-84B8-49E1-8D6E-267046D9F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756AD6-299B-4A9C-8E0E-51A5435EBC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E93C1E-DA4C-4131-99E2-CD84B9F0D2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1977B-39A2-4074-AE1B-C0211EFB0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110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E9A0B8-1F68-4B16-B764-9549C154C9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CCB3DE-98F6-47C4-BFA6-E12025249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4DD6E3-BFF8-4EDB-8E59-682B44FAA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D204F-8FDF-46F5-AAE8-531AECB26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969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181FC8-C3D1-45D1-9F20-BC2F22DC4F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B30E46-C0BB-4764-90A9-63D350238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165B8DC-03C9-4014-A510-037F5E43A2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16DDE-0FA2-4A0E-9E70-1DA0336969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2718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C7B571-4309-44D6-AB1A-8E67863F64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95EDBB-0251-45FC-BF3E-B945889B7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CE46F7-B789-4C2E-8674-E2EA7EA24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D6EE28-A55B-47D2-AEF6-A7AE4AE3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6435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5C74F4-B42A-4107-9365-A8F08DABFC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4CAC03-CF94-4FAE-8D26-75DB749DB4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05043-D4D6-444F-AF10-046EC9E86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1A189-A0D6-4709-A596-FF50023BD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619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7CFD6-F8EB-42B9-935F-B40012F81E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67EC58-A4DB-4B49-9541-E606B3A032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440DBB-49C4-469A-903E-E7EE810D20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C60DB-FD6D-4B84-A9E2-54831D2B6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908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869465-F17C-4364-BC32-036007921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8F8966-2BF6-4DB7-9F09-1C3B5C73E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B6DA82-38ED-4032-9002-EB9F13962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092D3-BED6-4A1F-9F79-CEFBF7AA4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119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420B14-3F3D-4F14-95FB-4C48E93EB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D0E9FE-7FBD-4E6E-99FC-8541D0415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0B0A6-86D8-4854-8087-8B2CAC624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7B57F-1BB7-4960-BF81-01B048198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10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D0A19F-F268-4326-9452-4CFB53A27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5725A5-0E1F-4122-8F05-DE304CA1B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2617EB-A157-4CA1-B9A4-DA9B491D0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83E66-517A-42B2-8AF1-B9354A166FE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774893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8912DD-E1FF-443A-8AF6-8ACCC00F4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9809DE-BB54-4C10-8A61-AD7FE88A9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93AD93-2635-495D-A9DC-17C5339D2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9925C-64DA-4B5A-B400-2F1C1BEDF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648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C983E9-BBF7-445A-AD2E-40C4D3A2D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CAEE30-6533-4E85-AA82-106DB8EA7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C94058-E6B9-4C47-A351-9033A8C46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0762B-E6EF-4629-9AE7-08C7B7B6C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335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86634-FBA2-4F27-8C00-7CAF218B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AAEC0-F7ED-4F09-BAE5-19DC56049A43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B923A-42D7-4158-9081-F9E5B85DC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4CBC6-9CDE-4F53-9F11-93CD7FB5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1AAFE-1B89-4E98-B644-750E2ED2346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910348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97901-3135-4DAE-8E2F-C1D4929A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7DF73-2F50-46E5-9099-87313BF32137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A2541-E50D-4DA1-A53A-63F83E23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7B163-48B6-4602-AC77-59CB480E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44C87-66FE-4AC6-A6E0-9D0447C2E44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53354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DF70E-59FA-4D52-BBD5-2B3FCDD74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387B8-4D2A-4AC3-B25E-1D0D9011D243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A8751-8689-4D3D-A196-2CA367B90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1A6B5-BD4E-4D0B-BC48-0E4002B5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21DEC-0300-4EF7-844E-3C56D42C928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42077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A571D3-48C4-4A50-8C7B-823A36C7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89D80-1B57-4DBA-A529-3FF28EE91C2E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18BDED-7C17-47F8-8AC5-5F949AC2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802D08-D5C7-4F08-9625-BDE79E4C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3635D-C25D-4DCF-A626-3194B70F03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71781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732CB0C-7361-4572-9976-E761F847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4D1A-454F-4E7F-82AA-576B6E6C3E24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917BCE-3993-4960-BCDE-406E91E0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FBAB29-5F91-4C76-A9BA-BFE04AEE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5EF69-6584-49AC-BAB5-7F0002A232F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24378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6071A3D-1E21-4306-913E-C14F460F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BB4D5-8533-4C57-893B-ABCAF02B5A75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E0C119-FD40-42A0-A3BB-28818DD7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6C9F85-2ECE-4C3F-9FD7-AD9D3AF4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AD2A9-6B0D-4D38-A0F9-DD3B039D3B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41366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F85F99B-81B2-40C6-A618-629A5D982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DCA4-2A61-4CBD-9BE6-BE6BA46CB49C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8CC71E9-67B9-4CF9-81BA-A3FD56E1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177725-9CFD-4DDC-9B9F-8667D62F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C84DF-6692-4627-BED1-9B893F366C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561812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9F44CC-9937-4ACD-A396-02D2B1DC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F3514-41DB-42CF-986B-CF706DAE78AE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C86EE4-8A04-4BD7-94C5-D7A34E4C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902791-377E-45C7-A95F-875E79E6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08B2F-9E01-46F7-A567-581A413A43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427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11B2E4-CE88-4B72-946D-6C999B9E0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8F50B9-4922-4676-A7CB-6F7681B88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B312B5-9394-431C-82D5-C5B237800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5A5D9-4FB1-4732-819A-EF019365EE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987830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B5AEF0-3A0F-453C-97CF-713D1BE1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45358-6615-433B-8B89-4F0F10BDBAFF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B32E42-50DB-4DCF-BC18-DB49F88C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D47E2-5C8E-4D54-ACD6-62A8BF80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36FF7-2521-46EE-9C52-07540D3640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867156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04B9E-6B37-4147-B38C-247FC595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DAFD2-6E24-453D-9D1E-CDD6734FC016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4A243-D40F-46AA-B98C-EE731F45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160F9-8E7F-4B29-8440-04FEE0BD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532C3-C2F9-4AE6-8063-DDFE5C1574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890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09ABF-DD39-4813-8002-88BCC2535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4432-54B0-4B5F-B9C9-78C750FA152F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7B729-EC79-48E7-84AD-30657EFDE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0B9F1-B586-49DF-A7A8-CB0058AB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A5DD6-316C-4D60-BC6B-CF910A116E5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5444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15F80-6C53-4C6E-A395-8C183BFD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2824C-657C-4F3E-A656-072B87382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F5650-9F3E-48ED-93C2-C92EF805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2281693F-DFE7-4502-8915-E4A8656D7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181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62280-72FA-4DAD-A62F-0CC18675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9819-3D14-4941-AFAD-9E6762E5B7FB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E8BE8-EF5C-4912-915C-13666B4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FAB2-2C57-4546-A4D0-A210CC1C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4CA30-9861-401C-97F1-C77BD4B8B6B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148550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D8094-84FE-478D-BF1F-54ED107A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D500-26AB-4ACD-A7F0-34E5D94774C1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BEA92-AFDB-480C-B507-6E80A31B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12F8B-F856-4135-A302-CE175683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12BFB-8351-446B-B4E0-CF27BF54F0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938804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F1671-752C-41D6-BF31-8D7248E2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F19F3-DD39-4DCB-8DCB-55A7DB403E6A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0F425-8C10-458C-8BC8-AB7B1FA3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0D33B-A20E-4C3D-A1BB-031452B8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5AE3B-5D31-4299-845E-0617BE26DA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97484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F7C47D-88A9-4F83-8DA6-69067510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712FA-1AE6-4E3D-A0A2-35B2AC02ED8E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9635E6-70E9-4017-97C2-260841FD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AB9D5C-5C52-421E-9530-0C7624B8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4624A-0C78-48DF-8659-D0314DA215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39916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A46D74-106C-4FDB-A612-4FFDE3245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B933F-9E0C-417E-AE83-FC48430DCF5D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521E8E-A810-4CC8-B277-0F564B6E8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D1FBDE-B4B8-4925-9D0E-EB6AD1B0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241F3-841D-4A0B-8B59-F312C1EDB77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65103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A5511FD-5518-45BF-882E-23F81D94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B2D98-D768-48CB-B476-BCA8C4AD88E9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DCF2C1B-E479-4518-9823-A31A7DD4B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65D490-5130-4524-B08E-9960611AD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250E2-7DA6-484E-9F31-4427FC58457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855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97C02CF-9FD4-452D-AA6D-4FEAA75F7D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326482-881F-44C6-8E7C-A56B1801D9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E17DAB-F14F-441C-87D0-AFEEDD1F20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18D20-DECD-4D59-8169-3E7BAB4284F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5230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8332DC-FA62-453B-96C0-530D7B01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918EA-1BB8-49F4-8E8E-B0AA3B1AF41F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492CDC6-72E5-4CDA-8090-833FE205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546020-80E9-48E1-B545-36942568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4C744-613A-401C-9BC7-F91C5A7D4DD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881701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66BA36-8503-496D-9ED1-C088CAC0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1AC7A-D5A0-4FB8-93BF-9F85F9E2F0A4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00F103-16A0-49F2-9533-EDE2D550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65329A-F37C-46FC-B2A9-8CD9758A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12CD2-6EE4-4137-AD34-BC7C691A209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871549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1AEAC2-2C9E-4F19-93C2-CAAEF79F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FAAF-CBCB-4736-BF35-154A81860321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96D2CD-76B9-4484-B969-FB87554F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54171D-46AE-4A99-80B6-B2C22113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071A6-57B2-4B36-8FDA-AC24DD9825F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95946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F327D-0520-4579-AC0F-9A511F44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2CE7A-F633-43E7-887B-2C04776E4880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F9C96-BD85-4C73-9956-22724FF9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F4B8E-00B8-41E0-AF33-B548AB64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82E1A-59C5-4C98-8E2D-8755E48D448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38704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4CEF6-4B5B-48F7-9D58-715C438A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5F1C-3A14-4931-B53D-7A4EC441C36B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D49CF-BEEF-4122-8F01-7BC7D245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0A8A0-2191-4720-A036-7CAAE6771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E199F-5BE5-4C13-A4E7-4A05B3EA792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473477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D1241-B318-423F-8F08-DD01D9A0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F6399-5CFE-4FB9-A055-9B3D78B8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2573C-3E3D-4E1A-84DF-449730C9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62A2695-23E5-4B7A-953A-F382F0828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3346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8B25C-FDA2-4CD9-929D-F4171C50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10DEB-A656-460E-80CF-33FBF458AE8F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73C61-42BE-42A8-9F14-A9F9D66C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F2C56-5593-4AD9-8DB9-ADB62DB4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AA945-ED08-4E30-AF27-7F07ABA1170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685696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5CB0-CEA3-410E-A644-E574D35C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378E1-30AB-4AB9-A71D-30296FF1C3B5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78AB4-AFAA-4036-ADDB-D5FD029E7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5522F-E28F-48AA-9C5E-59B7BFB3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E7054-0CCE-42AA-8F2C-E1F024808B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58757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D0029-2DBB-43DC-B21F-54E200594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6C7E-F457-4276-9793-25EFB85F30AD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C0AD0-6A5C-498C-A48F-CCF2EDEC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1720B-BEE5-40F9-8979-CBA14227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50E25-DE1C-440D-8C6B-269A30E6E2B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780135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D1A236-588F-4FA3-B340-1059CC659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2724F-307A-4EDA-8B5B-331F2E772D88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6930E4-B953-4B0E-9DB0-47A3AB02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A7F08B-BFBF-4F34-A444-CFD9B9DF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E7329-2C01-4B0C-BC9B-06BA1BB026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897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B7501-4C73-4244-AA18-926918358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B806B-36E5-4538-871F-BED07267F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1D8B5B-F635-4147-8BD2-62DD0792C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B8438-7351-47CF-84D1-90A9A0F9D1C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55903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E7E95CD-D99F-488F-9FD7-CEBB5FC2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F873F-A559-4F4A-A562-AC81842D7751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DBDD17-4AFC-4AC3-BE1B-61F5BC58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F0B953-5189-46B8-89F4-1B681F78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100AD-EAD6-4687-9D99-9F48CA2BB7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00026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28DCFA-1183-4E38-BA56-5766DD88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690AB-E622-4888-B367-087B3760388C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57A275C-98F3-485C-9170-BE4C593E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CFB402-ECD1-499D-A8DD-0747C1F2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501F2-FCB7-406E-9FEA-16CA9D0542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5903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15C277-A6D2-4300-9862-6F890E5E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7CF4D-791F-4AF2-B214-8807EBFACFB8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17580B-9958-479E-A296-8A82B055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43DB6DB-5FC7-446E-A298-4036CBC1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C368D-D35F-46C2-846C-A7CF5AF490F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145473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F6AFAF-8A5E-48A9-B189-A738FA17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C8AAB-AD45-4E90-8CDE-36AF02410CBD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58825B-9297-43F1-835A-82808603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BAA35F-8C03-4B0D-A8BD-EC8A92C4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02D3F-A2C5-4798-B7DD-DCCE7C00014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38798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A06EFF-5A22-48EB-A018-D20C7998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51769-14E6-409E-BA4A-221BB5F4BB7D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C77F1C-832A-464C-ABFE-A6EA233A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A98285-0E7A-4A09-9CD2-7381FF74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49EE5-5A4F-40C6-AFDC-46E8718836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94325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A17F2-C2A7-48C5-AF05-58A375DF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FEE28-2FCA-4D88-A28D-167E062BE326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B4F0C-EC8E-4519-948A-7102178B2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50AC8-D23E-4B59-B2AB-9CB659C2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55080-CAD3-4A55-B316-374AE30732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320971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61BE2-FB68-437D-9A88-D1FC1993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B17E-3FEA-42AE-9EB4-09931DAFD7DB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46C52-9C15-49E1-AD46-2C143FBF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B129C-12DD-4297-9EEA-3992A70F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C3A97-076C-47A1-9232-2E56A3937F2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172704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96834-A32B-4CB2-9327-EC566B2F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18B40-40DC-47C1-A741-CD8A4DA9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EDDDD-16F9-46C2-92EB-FB01A0BE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378C3B3-F82B-446E-B5D2-6AF8803C04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5367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D7BBA-C520-48C8-B67A-9C9528A2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79E9-FF8C-4075-A8B5-66B62185083F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CD636-8E63-4FA9-A635-1BDD87CF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BFF79-7C3D-4AEC-85D3-3A824D2AC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1A6F2-4F64-4A22-AEF2-6ED72B10C4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415668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F52FB-7F17-4CCF-82C4-32D498E8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C3F12-1B24-4DB3-AFB0-B6FC7180CC4A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5A11A-6BB0-4DDD-8224-634DA6B3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78ABC-307E-4FED-A686-64D07D91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E5D21-BDAE-46BF-9997-91947D9BE0E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5059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63473-8484-4289-AAD2-69515596D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DE25B4-21CF-48CB-AEFC-EC1D89CEB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99CA2-3E49-47C4-930C-7B7117B18F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1C414-84AA-4903-A853-8D6D00DFC1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54561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FDDD5-CBB8-417A-BD99-9ADBD6CD4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F85E3-B3A6-436E-B44B-5B1FA4FA3A6E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F85C1-CB92-47A3-A4AC-3920B09D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E36B9-0E2A-4C21-9D19-B9E92B8D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03E95-B853-488B-9602-721E76995A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92817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63788E-DC03-487B-BEDA-4A727F1C0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1EA2-14FD-461A-95C9-0E39B5037B00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8B9B81-229D-4021-BB58-4D4330C4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68E470-C739-4700-BC07-19F129BC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47D21-7627-4796-BEC1-B93BA0E5E4F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62008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E71D5F-D296-4122-B506-9AE176C5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FED20-9602-4ABA-8C11-25E7AE24CF0A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6FDE37-C0EA-40C2-A5E8-85E9BDDE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0E0CDB-6F7D-4703-9E00-0294544A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81136-1515-4064-9AE8-C81FCF4D7E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89790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0A1A7CB-A960-4296-B53B-B10D94742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AA59-C092-4961-8952-AFCB3EC47696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5AEC41-60F2-435B-8DFE-BF3182EC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E2B2AC-9B47-4E41-8DA4-0774B261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EBF4B-1DA5-41C6-ADC7-6C98E6BE10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47325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0A28BB-6CE6-456A-9E4F-03A2D327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6D48-264D-4BA3-AC58-22C3A93BA463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316945-9B7D-4435-8E99-C88292E1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8B63E0-10F0-4E16-B75F-6E2AE1D5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28CBE-CAD3-4B2C-8EAC-9A5B37CD04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86021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0CC5F4-D17D-476C-906B-1EFBE48E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204CF-0078-4BAB-BCDD-84D091266846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996057-4AF1-475D-851E-98BDF8F8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3C28F7-3A8F-4F28-A98C-0E91425A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1D375-67FD-4EF1-B8E3-F1E9033D970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6792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4B11AA-E3BA-4392-911B-79E5D43E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7C4C-AE06-4A99-AE09-B598EF533D32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B11C04-7B48-46FC-AA5D-8D5F9C2F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4DA148-FC93-4725-9C9A-C694976B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5EC49-38FD-499E-8937-CBC3E42B47F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196697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5D812-5E63-43B7-A34A-E6F2EE0FB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882C-251F-46B9-81AB-B48529A1AA26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C2954-354E-47C0-8E92-21C15528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0781D-1FF4-4CAE-9DD3-EE1E3BA9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84F55-0F4A-488D-AE07-4957B2FCC30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07654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00BFB-50C1-4455-BA03-69A34D69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A8698-4416-4ECD-A438-6AF3E7AE7633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9A7EC-A58A-4BCF-A875-DBAE931C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45304-00E5-4489-AF5F-2748E99A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F138D-A2AD-4671-A6BF-3468E119672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433410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98495-C229-439D-9CAD-31D51A44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C5B80-D837-4AB5-81B0-38CBF7F6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6F93E-3EA9-4453-8BCA-55584143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CAD98D7-787B-45C2-B7F4-3D3B12F85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36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34F68ED-004B-4197-9779-AF7D35BFA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4CDDEF4-6F08-4545-8115-1B11BD735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240A8A-0ED0-4B44-AB06-00D6FB0087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0535B0-F55E-446F-9B6B-B54658136E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A904D2-953B-4BCC-91EE-E1712BC3E5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1F6D61B-F26B-4A63-981B-9A685273E9A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10" r:id="rId3"/>
    <p:sldLayoutId id="2147484511" r:id="rId4"/>
    <p:sldLayoutId id="2147484512" r:id="rId5"/>
    <p:sldLayoutId id="2147484513" r:id="rId6"/>
    <p:sldLayoutId id="2147484514" r:id="rId7"/>
    <p:sldLayoutId id="2147484515" r:id="rId8"/>
    <p:sldLayoutId id="2147484516" r:id="rId9"/>
    <p:sldLayoutId id="2147484517" r:id="rId10"/>
    <p:sldLayoutId id="2147484518" r:id="rId11"/>
    <p:sldLayoutId id="21474845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>
            <a:extLst>
              <a:ext uri="{FF2B5EF4-FFF2-40B4-BE49-F238E27FC236}">
                <a16:creationId xmlns:a16="http://schemas.microsoft.com/office/drawing/2014/main" id="{F1086ABF-D7B2-4C22-B07F-6360AB641E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2E779C6B-5211-4506-8F90-FB4D293CF5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2F026-9E9B-41E0-8B0B-73D26FB5C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791A455-791D-408C-91BA-A753B0122AD4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3DB8C-634B-4DCD-B76B-D6B09F4BC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3ECD5-C5EB-43E4-8093-E0E162B25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E1CB5AF-7B88-446E-AE62-19CB7E5D00C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  <p:sldLayoutId id="2147484620" r:id="rId11"/>
    <p:sldLayoutId id="2147484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0081A11E-2DBD-4054-94B2-F03CD4FD33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5F838CAF-E0B1-4869-907C-B0131C9E44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9EBD2-80A8-4851-B219-7A36BEE85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789CE2D-B3ED-409C-B2CC-0BE03A000DFA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6C2BB-8ACB-4FEC-8AF6-7E4A53092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58123-A7CA-4E0F-852F-DF4758F5E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77468B7-24A0-4BBF-A1AB-8CBD889E4D3D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  <p:sldLayoutId id="2147484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>
            <a:extLst>
              <a:ext uri="{FF2B5EF4-FFF2-40B4-BE49-F238E27FC236}">
                <a16:creationId xmlns:a16="http://schemas.microsoft.com/office/drawing/2014/main" id="{4E4ACFFC-B540-4C25-97C0-792113306B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C69EFF81-4358-453D-8492-BF99AAF733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86402-A34F-4E74-BFB7-55C19A0B6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5BC6DED-8BC5-490C-9317-73D7AD901D60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43F60-3753-49D9-BC2D-BDF3C7D2B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DC228-3F5F-4444-9696-601F6A974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67C1989-49D8-4563-9E62-AB304E5BD3A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3F5CA347-61CB-4DDB-9CD6-F4F6C20C0E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8E450FD8-7417-49F0-9C8B-C6EAFF4B20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A9CEA-8941-429B-88C0-21E70903C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64762A8-8A67-4D72-96F0-2D6259A93616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02633-AE1E-4A63-8243-E78DD5617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D999E-D4AF-4130-93A1-32F8C2A2D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CEC23A6-772E-473F-8066-784F40BDE7B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  <p:sldLayoutId id="21474846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>
            <a:extLst>
              <a:ext uri="{FF2B5EF4-FFF2-40B4-BE49-F238E27FC236}">
                <a16:creationId xmlns:a16="http://schemas.microsoft.com/office/drawing/2014/main" id="{164D4D09-03EB-49BF-B5A0-9D6B8D6DB0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4E7986B3-6198-40BC-971F-B3BDDC24AA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A5575-C332-49CB-8C2E-5BB80F6AD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46B06B1-9EF1-4753-AB94-5DA910B2D5E0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39DA1-A6A4-4069-8D53-838F843F5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F0513-A636-4C2D-BADD-9BB87B000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E1ACA6A-E7C0-41F1-BF24-D96E10BB717E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3968C92-4638-4B50-8915-C1B13B683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2522A1B-ECBD-43E5-8F63-38D395885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84B489-AA47-4388-9320-FC133DAF70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8B28FA4-D6BA-45CC-BA33-D0E37DD679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E95325-C5AE-4E46-B5CA-59CC80218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fld id="{E9BFF7CC-5846-47C8-A2AF-469CB6EBD5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7" r:id="rId3"/>
    <p:sldLayoutId id="2147484668" r:id="rId4"/>
    <p:sldLayoutId id="2147484669" r:id="rId5"/>
    <p:sldLayoutId id="2147484670" r:id="rId6"/>
    <p:sldLayoutId id="2147484671" r:id="rId7"/>
    <p:sldLayoutId id="2147484672" r:id="rId8"/>
    <p:sldLayoutId id="2147484673" r:id="rId9"/>
    <p:sldLayoutId id="2147484674" r:id="rId10"/>
    <p:sldLayoutId id="2147484675" r:id="rId11"/>
    <p:sldLayoutId id="2147484676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4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91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837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78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6201" indent="-17147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9147" indent="-17147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2093" indent="-17147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5039" indent="-171473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2A0C034-0668-4556-B711-81AFB5F5A3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DCA51A0-2C19-4714-A5A0-7C4AF4FE9C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A3915E-BB95-40C8-9D1C-2A09242D84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2D498B-05E9-4269-BC1C-DACB0D8D8C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57C0D3-E5FE-42FF-97F6-92DFAFE4CB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ea typeface="SimSun" panose="02010600030101010101" pitchFamily="2" charset="-122"/>
              </a:defRPr>
            </a:lvl1pPr>
          </a:lstStyle>
          <a:p>
            <a:fld id="{761DF7F0-7409-427C-B683-C96DC7CAA90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  <p:sldLayoutId id="2147484531" r:id="rId12"/>
    <p:sldLayoutId id="21474846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2E9B885C-AA28-4631-8F1C-4BE1B37281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E19A9ACF-CDBD-40E2-8707-C51EAF6C2F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8FC54-96C5-4B6C-9819-B0FD3FE27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C874DF1-F46F-4303-B5F6-B412EE1A147F}" type="datetimeFigureOut">
              <a:rPr lang="zh-CN" altLang="en-US"/>
              <a:pPr>
                <a:defRPr/>
              </a:pPr>
              <a:t>2021/10/31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47B6C-C604-4273-9EC2-F3F4FB39C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6D55D-9D21-4914-9260-C5B68945F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DCDAA51-D86E-4D13-A2BD-342075E04F8F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5127" name="图片 7">
            <a:extLst>
              <a:ext uri="{FF2B5EF4-FFF2-40B4-BE49-F238E27FC236}">
                <a16:creationId xmlns:a16="http://schemas.microsoft.com/office/drawing/2014/main" id="{DC94308D-621C-456B-95B2-1D42F592D0F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  <p:sldLayoutId id="2147484678" r:id="rId12"/>
    <p:sldLayoutId id="2147484679" r:id="rId13"/>
    <p:sldLayoutId id="2147484680" r:id="rId14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FE36361-9B8D-4A4B-B5D4-A89EA4911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A8847D0-596F-4B3A-9DC9-9CF3AE603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9B2E8D-1DD5-4CF0-9431-E4B0A89B0F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000000"/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2CD4A0D-C1C0-448F-A3FA-68BE5BB0A6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000000"/>
                </a:solidFill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85D6AE-B2BA-4040-8F83-3E44F6E322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VNI-Times" pitchFamily="2" charset="0"/>
              </a:defRPr>
            </a:lvl1pPr>
          </a:lstStyle>
          <a:p>
            <a:fld id="{BC4B92A9-7E9E-41F7-98F3-1566D9495A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544" r:id="rId2"/>
    <p:sldLayoutId id="2147484545" r:id="rId3"/>
    <p:sldLayoutId id="2147484546" r:id="rId4"/>
    <p:sldLayoutId id="2147484547" r:id="rId5"/>
    <p:sldLayoutId id="2147484548" r:id="rId6"/>
    <p:sldLayoutId id="2147484549" r:id="rId7"/>
    <p:sldLayoutId id="2147484550" r:id="rId8"/>
    <p:sldLayoutId id="2147484551" r:id="rId9"/>
    <p:sldLayoutId id="2147484552" r:id="rId10"/>
    <p:sldLayoutId id="2147484553" r:id="rId11"/>
    <p:sldLayoutId id="21474845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NI-Times" pitchFamily="2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NI-Times" pitchFamily="2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NI-Times" pitchFamily="2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NI-Times" pitchFamily="2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NI-Times" pitchFamily="2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F64F74E0-7210-4E91-8BF1-866BAC4738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2A4A2B6C-4204-45F5-8682-EEDF037F17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23CA2-5480-4EB2-9907-74BEAA63C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0B7266F-F59E-4CCA-85B2-01D916E4FE18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07750-40EF-4135-B682-6D7531AEC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7ADB-DBEA-43D6-9ABD-1C0125542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7409F65-9519-4FC9-BB0C-652015783CCD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6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E1D0D81F-86DD-46E9-8669-B782986B62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500A6B4B-9405-4424-B281-4A7BBCAB4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A4F29-E2F4-4ABA-A567-85BC8CB46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F1F3041-0A86-4586-ACF4-6DE5D1120952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0978E-02D4-4752-9BEF-5321849BC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9529D-A8CC-47A4-9821-96C148C72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0F32AC9-CE9B-4899-9309-AB5889130F66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  <p:sldLayoutId id="2147484570" r:id="rId5"/>
    <p:sldLayoutId id="2147484571" r:id="rId6"/>
    <p:sldLayoutId id="2147484572" r:id="rId7"/>
    <p:sldLayoutId id="2147484573" r:id="rId8"/>
    <p:sldLayoutId id="2147484574" r:id="rId9"/>
    <p:sldLayoutId id="2147484575" r:id="rId10"/>
    <p:sldLayoutId id="2147484576" r:id="rId11"/>
    <p:sldLayoutId id="21474846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C107A312-9CC9-483F-995A-4E99D7CE51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6EDE77C2-F714-4C34-8E2A-9B7FDE9F30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C4E14-7AE1-4161-BBF9-739268D54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9B2AD95-A767-4ABA-868E-F9B6434E9FE6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EB4AF-1D69-41C0-BC2D-A8C2A4C26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6213B-FFB9-4476-9B4B-C6EA0B68B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93EF4AA-4448-4BA7-AD20-EE11EB71230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  <p:sldLayoutId id="21474846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D6D5FC65-703B-4A2D-AA89-4CC1F65CCD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FE9D8F13-8DF3-4EBF-9488-D76BBD94A1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A14F5-87E8-4494-922D-A2D16247D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3AC9B7C-B4E6-4616-8C16-509824DA666A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F7FB5-04AE-4217-881E-1D7AE0360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FDEE1-D7EA-4C81-9674-83E4D49F3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D21B861-EED3-4D12-9D94-CED247126BBD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  <p:sldLayoutId id="2147484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>
            <a:extLst>
              <a:ext uri="{FF2B5EF4-FFF2-40B4-BE49-F238E27FC236}">
                <a16:creationId xmlns:a16="http://schemas.microsoft.com/office/drawing/2014/main" id="{029427D5-947D-4E98-A147-4319AC86CA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F77AB79E-6E67-4009-B448-C6B61FB304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53298-BB38-4942-BA0C-AB9702FF9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7F043E2-FFA5-4E27-91B9-D10A2BB97BCA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F7EBE-B05B-4594-8C31-AB590552D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DD2DF-F365-4597-83E5-16456C59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476DD8A-50E2-4882-B2F0-47D239797B18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  <p:sldLayoutId id="2147484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5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5" descr="Picture5">
            <a:extLst>
              <a:ext uri="{FF2B5EF4-FFF2-40B4-BE49-F238E27FC236}">
                <a16:creationId xmlns:a16="http://schemas.microsoft.com/office/drawing/2014/main" id="{1068E1D4-5E8C-4015-BB85-84E341211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935163"/>
            <a:ext cx="12001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 descr="Picture5">
            <a:extLst>
              <a:ext uri="{FF2B5EF4-FFF2-40B4-BE49-F238E27FC236}">
                <a16:creationId xmlns:a16="http://schemas.microsoft.com/office/drawing/2014/main" id="{373E4117-5DB6-4A85-8EA8-5DE267B7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812800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Picture5">
            <a:extLst>
              <a:ext uri="{FF2B5EF4-FFF2-40B4-BE49-F238E27FC236}">
                <a16:creationId xmlns:a16="http://schemas.microsoft.com/office/drawing/2014/main" id="{37F9C384-435B-4BB5-B501-DF825C67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657475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 descr="Picture5">
            <a:extLst>
              <a:ext uri="{FF2B5EF4-FFF2-40B4-BE49-F238E27FC236}">
                <a16:creationId xmlns:a16="http://schemas.microsoft.com/office/drawing/2014/main" id="{D5CB082C-99F7-43CD-BA3C-8A3C1D3AF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28900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Picture5">
            <a:extLst>
              <a:ext uri="{FF2B5EF4-FFF2-40B4-BE49-F238E27FC236}">
                <a16:creationId xmlns:a16="http://schemas.microsoft.com/office/drawing/2014/main" id="{77BEE833-D30D-4EA0-BDA0-350D2225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4473575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Picture5">
            <a:extLst>
              <a:ext uri="{FF2B5EF4-FFF2-40B4-BE49-F238E27FC236}">
                <a16:creationId xmlns:a16="http://schemas.microsoft.com/office/drawing/2014/main" id="{9775FD39-15EF-4C31-835C-EFB4B1AFC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3068638"/>
            <a:ext cx="12001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Picture5">
            <a:extLst>
              <a:ext uri="{FF2B5EF4-FFF2-40B4-BE49-F238E27FC236}">
                <a16:creationId xmlns:a16="http://schemas.microsoft.com/office/drawing/2014/main" id="{B1E53D23-AFFC-4790-8F02-707EB355B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68638"/>
            <a:ext cx="12001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AutoShape 15">
            <a:extLst>
              <a:ext uri="{FF2B5EF4-FFF2-40B4-BE49-F238E27FC236}">
                <a16:creationId xmlns:a16="http://schemas.microsoft.com/office/drawing/2014/main" id="{16201877-2049-4F6C-BA3B-3A3E165A4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0" y="1808163"/>
            <a:ext cx="2254250" cy="1981200"/>
          </a:xfrm>
          <a:prstGeom prst="star32">
            <a:avLst>
              <a:gd name="adj" fmla="val 1824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36" name="Text Box 19">
            <a:extLst>
              <a:ext uri="{FF2B5EF4-FFF2-40B4-BE49-F238E27FC236}">
                <a16:creationId xmlns:a16="http://schemas.microsoft.com/office/drawing/2014/main" id="{96C86CE7-5616-49FE-8865-90EAA04BF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8514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37" name="WordArt 14">
            <a:extLst>
              <a:ext uri="{FF2B5EF4-FFF2-40B4-BE49-F238E27FC236}">
                <a16:creationId xmlns:a16="http://schemas.microsoft.com/office/drawing/2014/main" id="{5E9650F7-2483-46C1-B692-B840530E88B3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1371600" y="1257300"/>
            <a:ext cx="6318250" cy="4265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7700"/>
              </a:avLst>
            </a:prstTxWarp>
          </a:bodyPr>
          <a:lstStyle/>
          <a:p>
            <a:pPr algn="ctr"/>
            <a:endParaRPr lang="vi-VN" sz="2100" kern="10">
              <a:ln w="9525">
                <a:solidFill>
                  <a:srgbClr val="BBE0E3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Object 1">
            <a:extLst>
              <a:ext uri="{FF2B5EF4-FFF2-40B4-BE49-F238E27FC236}">
                <a16:creationId xmlns:a16="http://schemas.microsoft.com/office/drawing/2014/main" id="{0F454AF7-9B62-4498-8F7C-22416E54CD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4132263"/>
          <a:ext cx="2598737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lip" r:id="rId7" imgW="2191817" imgH="1424635" progId="MS_ClipArt_Gallery.2">
                  <p:embed/>
                </p:oleObj>
              </mc:Choice>
              <mc:Fallback>
                <p:oleObj name="Clip" r:id="rId7" imgW="2191817" imgH="1424635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132263"/>
                        <a:ext cx="2598737" cy="192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Text Box 20">
            <a:extLst>
              <a:ext uri="{FF2B5EF4-FFF2-40B4-BE49-F238E27FC236}">
                <a16:creationId xmlns:a16="http://schemas.microsoft.com/office/drawing/2014/main" id="{DF55CA10-043A-49BA-A453-9D16C1E28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5418138"/>
            <a:ext cx="471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endParaRPr lang="en-US" alt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9" name="Picture 3">
            <a:extLst>
              <a:ext uri="{FF2B5EF4-FFF2-40B4-BE49-F238E27FC236}">
                <a16:creationId xmlns:a16="http://schemas.microsoft.com/office/drawing/2014/main" id="{5976E173-0233-40C7-BCF5-574198AA3F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" name="TextBox 5">
            <a:extLst>
              <a:ext uri="{FF2B5EF4-FFF2-40B4-BE49-F238E27FC236}">
                <a16:creationId xmlns:a16="http://schemas.microsoft.com/office/drawing/2014/main" id="{FCF3C699-B053-4B24-A70B-F5191EBA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7874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</a:rPr>
              <a:t>Thứ t</a:t>
            </a:r>
            <a:r>
              <a:rPr lang="vi-VN" altLang="en-US" sz="3200" b="1">
                <a:solidFill>
                  <a:srgbClr val="FFFFFF"/>
                </a:solidFill>
                <a:latin typeface="HP001 4 hàng" pitchFamily="34" charset="0"/>
              </a:rPr>
              <a:t>ư</a:t>
            </a:r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</a:rPr>
              <a:t>, ngày 3 tháng 11 năm 2021</a:t>
            </a:r>
          </a:p>
        </p:txBody>
      </p:sp>
      <p:sp>
        <p:nvSpPr>
          <p:cNvPr id="1041" name="TextBox 6">
            <a:extLst>
              <a:ext uri="{FF2B5EF4-FFF2-40B4-BE49-F238E27FC236}">
                <a16:creationId xmlns:a16="http://schemas.microsoft.com/office/drawing/2014/main" id="{F65412B6-107C-44BA-BDE2-4F8C9CE95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24000"/>
            <a:ext cx="560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</a:rPr>
              <a:t>Toán</a:t>
            </a:r>
          </a:p>
        </p:txBody>
      </p:sp>
      <p:sp>
        <p:nvSpPr>
          <p:cNvPr id="1042" name="TextBox 7">
            <a:extLst>
              <a:ext uri="{FF2B5EF4-FFF2-40B4-BE49-F238E27FC236}">
                <a16:creationId xmlns:a16="http://schemas.microsoft.com/office/drawing/2014/main" id="{49E97EAA-5209-42B8-8B78-DDC14FEDC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159000"/>
            <a:ext cx="510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</a:rPr>
              <a:t>Hàng của số thập phân.</a:t>
            </a:r>
          </a:p>
        </p:txBody>
      </p:sp>
      <p:sp>
        <p:nvSpPr>
          <p:cNvPr id="1043" name="TextBox 7">
            <a:extLst>
              <a:ext uri="{FF2B5EF4-FFF2-40B4-BE49-F238E27FC236}">
                <a16:creationId xmlns:a16="http://schemas.microsoft.com/office/drawing/2014/main" id="{AE5F9F3A-DFB1-4077-8FE7-B21E7AEA0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44800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</a:rPr>
              <a:t>Đọc, viết số thập phân.</a:t>
            </a:r>
          </a:p>
        </p:txBody>
      </p:sp>
    </p:spTree>
    <p:custDataLst>
      <p:tags r:id="rId2"/>
    </p:custDataLst>
  </p:cSld>
  <p:clrMapOvr>
    <a:masterClrMapping/>
  </p:clrMapOvr>
  <p:transition spd="slow" advClick="0" advTm="482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96CCC08-5BFF-450D-AE92-34D0B0B9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0963" name="Content Placeholder 3">
            <a:extLst>
              <a:ext uri="{FF2B5EF4-FFF2-40B4-BE49-F238E27FC236}">
                <a16:creationId xmlns:a16="http://schemas.microsoft.com/office/drawing/2014/main" id="{5EDF3A37-DFDF-4328-81FC-54B2E47D0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" y="-85725"/>
            <a:ext cx="9117013" cy="6850063"/>
          </a:xfr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2F873D4-7F44-4591-B007-08A7C0F31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2343150"/>
            <a:ext cx="7089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Đọc, viết số thập phân</a:t>
            </a:r>
            <a:endParaRPr lang="en-US" altLang="en-US" sz="48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1" descr="tulips_orange_ha">
            <a:extLst>
              <a:ext uri="{FF2B5EF4-FFF2-40B4-BE49-F238E27FC236}">
                <a16:creationId xmlns:a16="http://schemas.microsoft.com/office/drawing/2014/main" id="{7FE356F3-BB40-4655-AACF-985883A0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4818063"/>
            <a:ext cx="17033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14" descr="jjklkl">
            <a:extLst>
              <a:ext uri="{FF2B5EF4-FFF2-40B4-BE49-F238E27FC236}">
                <a16:creationId xmlns:a16="http://schemas.microsoft.com/office/drawing/2014/main" id="{4D52F364-E35C-4887-9F1D-71E2D0856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924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6">
            <a:extLst>
              <a:ext uri="{FF2B5EF4-FFF2-40B4-BE49-F238E27FC236}">
                <a16:creationId xmlns:a16="http://schemas.microsoft.com/office/drawing/2014/main" id="{11FB799E-B4FE-4893-B963-E73D0060F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81525"/>
            <a:ext cx="18288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>
            <a:extLst>
              <a:ext uri="{FF2B5EF4-FFF2-40B4-BE49-F238E27FC236}">
                <a16:creationId xmlns:a16="http://schemas.microsoft.com/office/drawing/2014/main" id="{0BF5141E-9EA0-4E52-8DF8-8821F4C74FAC}"/>
              </a:ext>
            </a:extLst>
          </p:cNvPr>
          <p:cNvSpPr txBox="1"/>
          <p:nvPr/>
        </p:nvSpPr>
        <p:spPr>
          <a:xfrm>
            <a:off x="401320" y="250825"/>
            <a:ext cx="623379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* Đọc, viết số thập phân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1234,567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86E4FC9-9D0A-44D8-93E5-8B466204FE4E}"/>
              </a:ext>
            </a:extLst>
          </p:cNvPr>
          <p:cNvSpPr txBox="1"/>
          <p:nvPr/>
        </p:nvSpPr>
        <p:spPr>
          <a:xfrm>
            <a:off x="2989263" y="1373188"/>
            <a:ext cx="122555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1234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AF0D087-AC68-42AD-A56F-8F3B8BDD1DAF}"/>
              </a:ext>
            </a:extLst>
          </p:cNvPr>
          <p:cNvSpPr txBox="1"/>
          <p:nvPr/>
        </p:nvSpPr>
        <p:spPr>
          <a:xfrm>
            <a:off x="4214813" y="1373188"/>
            <a:ext cx="862012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1BB9B81-B44F-44D7-95E2-50E677209192}"/>
              </a:ext>
            </a:extLst>
          </p:cNvPr>
          <p:cNvSpPr txBox="1"/>
          <p:nvPr/>
        </p:nvSpPr>
        <p:spPr>
          <a:xfrm>
            <a:off x="5077460" y="1373505"/>
            <a:ext cx="1225550" cy="583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567</a:t>
            </a:r>
            <a:r>
              <a:rPr 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016DACD-C943-4F65-9962-8B89F7316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2789238"/>
            <a:ext cx="2962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Đọc, viết như số tự nhiên 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DC168D7-85AE-407C-8D79-CE3D087AA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50" y="2789238"/>
            <a:ext cx="2997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Đọc, viết như số tự nhiên 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CC8460B3-B5F3-4378-B693-781A809EA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3998913"/>
            <a:ext cx="10953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EDCB5A-3A29-4C44-A423-E1F47201725D}"/>
              </a:ext>
            </a:extLst>
          </p:cNvPr>
          <p:cNvCxnSpPr/>
          <p:nvPr/>
        </p:nvCxnSpPr>
        <p:spPr>
          <a:xfrm flipH="1">
            <a:off x="2124075" y="2060575"/>
            <a:ext cx="1511300" cy="6477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3828CF-14F2-42FB-846A-B88D2B57A5C9}"/>
              </a:ext>
            </a:extLst>
          </p:cNvPr>
          <p:cNvCxnSpPr/>
          <p:nvPr/>
        </p:nvCxnSpPr>
        <p:spPr>
          <a:xfrm>
            <a:off x="5735638" y="2041525"/>
            <a:ext cx="1284287" cy="6667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F924AC-E260-47B4-B331-A24062550DBA}"/>
              </a:ext>
            </a:extLst>
          </p:cNvPr>
          <p:cNvCxnSpPr/>
          <p:nvPr/>
        </p:nvCxnSpPr>
        <p:spPr>
          <a:xfrm flipH="1">
            <a:off x="4619625" y="2060575"/>
            <a:ext cx="25400" cy="180498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" descr="tulips_orange_ha">
            <a:extLst>
              <a:ext uri="{FF2B5EF4-FFF2-40B4-BE49-F238E27FC236}">
                <a16:creationId xmlns:a16="http://schemas.microsoft.com/office/drawing/2014/main" id="{9B63ECA4-7BDD-4AEE-8B35-F30F2C2FC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4818063"/>
            <a:ext cx="17033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14" descr="jjklkl">
            <a:extLst>
              <a:ext uri="{FF2B5EF4-FFF2-40B4-BE49-F238E27FC236}">
                <a16:creationId xmlns:a16="http://schemas.microsoft.com/office/drawing/2014/main" id="{13711A5C-F240-4FE4-B6FF-B708F50ED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924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>
            <a:extLst>
              <a:ext uri="{FF2B5EF4-FFF2-40B4-BE49-F238E27FC236}">
                <a16:creationId xmlns:a16="http://schemas.microsoft.com/office/drawing/2014/main" id="{6CA981A9-50ED-4553-B46A-A6B948DF35CB}"/>
              </a:ext>
            </a:extLst>
          </p:cNvPr>
          <p:cNvSpPr txBox="1"/>
          <p:nvPr/>
        </p:nvSpPr>
        <p:spPr>
          <a:xfrm>
            <a:off x="401320" y="80010"/>
            <a:ext cx="652526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* Đọc, viết số thập phân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1234,567</a:t>
            </a:r>
            <a:r>
              <a:rPr 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3013" name="Group 11">
            <a:extLst>
              <a:ext uri="{FF2B5EF4-FFF2-40B4-BE49-F238E27FC236}">
                <a16:creationId xmlns:a16="http://schemas.microsoft.com/office/drawing/2014/main" id="{E57848CE-4C9E-4BE3-9BFB-AFD2FF312F24}"/>
              </a:ext>
            </a:extLst>
          </p:cNvPr>
          <p:cNvGrpSpPr>
            <a:grpSpLocks/>
          </p:cNvGrpSpPr>
          <p:nvPr/>
        </p:nvGrpSpPr>
        <p:grpSpPr bwMode="auto">
          <a:xfrm>
            <a:off x="947738" y="663575"/>
            <a:ext cx="7642225" cy="1706563"/>
            <a:chOff x="1391" y="2163"/>
            <a:chExt cx="12447" cy="4985"/>
          </a:xfrm>
        </p:grpSpPr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6DF933D6-618D-4D08-A7CE-D096D97A2BFD}"/>
                </a:ext>
              </a:extLst>
            </p:cNvPr>
            <p:cNvSpPr txBox="1"/>
            <p:nvPr/>
          </p:nvSpPr>
          <p:spPr>
            <a:xfrm>
              <a:off x="4706" y="2163"/>
              <a:ext cx="1931" cy="152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1234 </a:t>
              </a:r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55D78B14-D61C-4027-B948-B4506DE78732}"/>
                </a:ext>
              </a:extLst>
            </p:cNvPr>
            <p:cNvSpPr txBox="1"/>
            <p:nvPr/>
          </p:nvSpPr>
          <p:spPr>
            <a:xfrm>
              <a:off x="6637" y="2163"/>
              <a:ext cx="1360" cy="152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2C22C82-503A-4CDE-BBF6-11B408CA35AC}"/>
                </a:ext>
              </a:extLst>
            </p:cNvPr>
            <p:cNvSpPr txBox="1"/>
            <p:nvPr/>
          </p:nvSpPr>
          <p:spPr>
            <a:xfrm>
              <a:off x="7996" y="2163"/>
              <a:ext cx="1930" cy="152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567</a:t>
              </a:r>
              <a:r>
                <a:rPr lang="en-US" sz="2800" b="1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3020" name="Text Box 5">
              <a:extLst>
                <a:ext uri="{FF2B5EF4-FFF2-40B4-BE49-F238E27FC236}">
                  <a16:creationId xmlns:a16="http://schemas.microsoft.com/office/drawing/2014/main" id="{EC3A6D7F-92A9-4BB3-841B-3BB38C328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1" y="4096"/>
              <a:ext cx="4664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Đọc, viết như số tự nhiên </a:t>
              </a:r>
            </a:p>
          </p:txBody>
        </p:sp>
        <p:sp>
          <p:nvSpPr>
            <p:cNvPr id="43021" name="Text Box 6">
              <a:extLst>
                <a:ext uri="{FF2B5EF4-FFF2-40B4-BE49-F238E27FC236}">
                  <a16:creationId xmlns:a16="http://schemas.microsoft.com/office/drawing/2014/main" id="{4F557A1E-E389-4601-A962-2A8E3FFE5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18" y="4265"/>
              <a:ext cx="4720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Đọc, viết như số tự nhiên </a:t>
              </a:r>
            </a:p>
          </p:txBody>
        </p:sp>
        <p:sp>
          <p:nvSpPr>
            <p:cNvPr id="43022" name="Text Box 7">
              <a:extLst>
                <a:ext uri="{FF2B5EF4-FFF2-40B4-BE49-F238E27FC236}">
                  <a16:creationId xmlns:a16="http://schemas.microsoft.com/office/drawing/2014/main" id="{B3AB4B51-B075-4881-8081-2FDD08FDD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" y="5623"/>
              <a:ext cx="1725" cy="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Phẩy 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1DBDCFE-AC54-4F32-ADF0-78FDFBE3C8E7}"/>
                </a:ext>
              </a:extLst>
            </p:cNvPr>
            <p:cNvCxnSpPr/>
            <p:nvPr/>
          </p:nvCxnSpPr>
          <p:spPr>
            <a:xfrm flipH="1">
              <a:off x="4706" y="3888"/>
              <a:ext cx="1019" cy="380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33DAE8F-212D-4B42-B63A-49A22567D3CE}"/>
                </a:ext>
              </a:extLst>
            </p:cNvPr>
            <p:cNvCxnSpPr/>
            <p:nvPr/>
          </p:nvCxnSpPr>
          <p:spPr>
            <a:xfrm>
              <a:off x="9223" y="3888"/>
              <a:ext cx="703" cy="617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1C196F6-9110-4BAC-9EE1-E583B562C07D}"/>
                </a:ext>
              </a:extLst>
            </p:cNvPr>
            <p:cNvCxnSpPr/>
            <p:nvPr/>
          </p:nvCxnSpPr>
          <p:spPr>
            <a:xfrm>
              <a:off x="7294" y="4097"/>
              <a:ext cx="0" cy="1025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C3495DD5-F0AB-43B8-A668-5212BC3FB0D6}"/>
              </a:ext>
            </a:extLst>
          </p:cNvPr>
          <p:cNvSpPr txBox="1"/>
          <p:nvPr/>
        </p:nvSpPr>
        <p:spPr>
          <a:xfrm>
            <a:off x="96838" y="3578225"/>
            <a:ext cx="8950325" cy="13827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Muốn đọc số thập phân, ta đọc lần lượt từ hàng cao đến hàng thấp: trước hết đọc phần nguyên, đọc dấu “phẩy”, sau đó đọc phần thập phân. 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CEDB4A3E-62C8-44C7-96CB-1D997DBD0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4960938"/>
            <a:ext cx="8950325" cy="1384300"/>
          </a:xfrm>
          <a:prstGeom prst="rect">
            <a:avLst/>
          </a:prstGeom>
          <a:solidFill>
            <a:srgbClr val="EAC2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Muốn viết số thập phân, ta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lần lượt từ hàng cao đến hàng thấp: trước hết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nguyên,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dấu “phẩy”, sau đó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thập phân. </a:t>
            </a:r>
          </a:p>
        </p:txBody>
      </p:sp>
      <p:sp>
        <p:nvSpPr>
          <p:cNvPr id="43016" name="Text Box 13">
            <a:extLst>
              <a:ext uri="{FF2B5EF4-FFF2-40B4-BE49-F238E27FC236}">
                <a16:creationId xmlns:a16="http://schemas.microsoft.com/office/drawing/2014/main" id="{9030B8E5-905E-42EF-9852-B51A44AD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2994025"/>
            <a:ext cx="6526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/>
      <p:bldP spid="15" grpId="0" bldLvl="0" animBg="1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RENCANA PELAKSANAAN PEMBELAJARAN (RPP) - PDF Free Download">
            <a:extLst>
              <a:ext uri="{FF2B5EF4-FFF2-40B4-BE49-F238E27FC236}">
                <a16:creationId xmlns:a16="http://schemas.microsoft.com/office/drawing/2014/main" id="{B9A16028-989F-481E-9D71-1BB3707CB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38" y="857250"/>
            <a:ext cx="9591676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8">
            <a:extLst>
              <a:ext uri="{FF2B5EF4-FFF2-40B4-BE49-F238E27FC236}">
                <a16:creationId xmlns:a16="http://schemas.microsoft.com/office/drawing/2014/main" id="{1E2AF76F-28F9-4492-836F-4E667879F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2236788"/>
            <a:ext cx="5268912" cy="1338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3429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vi-VN" altLang="en-US" sz="40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altLang="en-US" sz="405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altLang="en-US" sz="405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405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altLang="en-US" sz="40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thực hành</a:t>
            </a:r>
            <a:endParaRPr lang="en-US" altLang="en-US" sz="40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494E8026-B32A-41AA-9DE6-906283B15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04800"/>
            <a:ext cx="9144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66"/>
                </a:solidFill>
              </a:rPr>
              <a:t> </a:t>
            </a:r>
            <a:r>
              <a:rPr lang="en-US" altLang="en-US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số thập phân; nêu phần nguyên, phần thập phân và giá trị theo vị trí của mỗi chữ số ở từng hàng.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846412E-DB79-4129-A7C3-C81054FB2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52600"/>
            <a:ext cx="220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2,35</a:t>
            </a:r>
            <a:r>
              <a:rPr lang="en-US" altLang="en-US" sz="54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6160" name="Text Box 16">
            <a:extLst>
              <a:ext uri="{FF2B5EF4-FFF2-40B4-BE49-F238E27FC236}">
                <a16:creationId xmlns:a16="http://schemas.microsoft.com/office/drawing/2014/main" id="{5B4ADBDA-9364-4CD2-873E-7EFC3DC02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200400"/>
            <a:ext cx="3124200" cy="588963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phần thập phân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1" name="Text Box 17">
            <a:extLst>
              <a:ext uri="{FF2B5EF4-FFF2-40B4-BE49-F238E27FC236}">
                <a16:creationId xmlns:a16="http://schemas.microsoft.com/office/drawing/2014/main" id="{FA3F6D7B-3AFD-4B4F-9D75-B8BB1F81C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00600"/>
            <a:ext cx="2133600" cy="65087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</a:rPr>
              <a:t>2 đơn vị</a:t>
            </a:r>
            <a:endParaRPr lang="en-US" altLang="en-US" sz="2400" b="1"/>
          </a:p>
        </p:txBody>
      </p:sp>
      <p:sp>
        <p:nvSpPr>
          <p:cNvPr id="6163" name="Line 19">
            <a:extLst>
              <a:ext uri="{FF2B5EF4-FFF2-40B4-BE49-F238E27FC236}">
                <a16:creationId xmlns:a16="http://schemas.microsoft.com/office/drawing/2014/main" id="{9E174953-8A36-4A89-84F6-F9E77AE81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514600"/>
            <a:ext cx="1371600" cy="685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64" name="Line 20">
            <a:extLst>
              <a:ext uri="{FF2B5EF4-FFF2-40B4-BE49-F238E27FC236}">
                <a16:creationId xmlns:a16="http://schemas.microsoft.com/office/drawing/2014/main" id="{1C8039B5-24F6-49EE-A6F9-B17E9F5AE5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2514600"/>
            <a:ext cx="1600200" cy="685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66" name="Line 22">
            <a:extLst>
              <a:ext uri="{FF2B5EF4-FFF2-40B4-BE49-F238E27FC236}">
                <a16:creationId xmlns:a16="http://schemas.microsoft.com/office/drawing/2014/main" id="{54DE1E22-62F7-44B0-8B8F-5BE025468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514600"/>
            <a:ext cx="5334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67" name="Line 23">
            <a:extLst>
              <a:ext uri="{FF2B5EF4-FFF2-40B4-BE49-F238E27FC236}">
                <a16:creationId xmlns:a16="http://schemas.microsoft.com/office/drawing/2014/main" id="{1378843C-D10E-437A-BF5D-29D8C12E7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514600"/>
            <a:ext cx="7620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68" name="Text Box 24">
            <a:extLst>
              <a:ext uri="{FF2B5EF4-FFF2-40B4-BE49-F238E27FC236}">
                <a16:creationId xmlns:a16="http://schemas.microsoft.com/office/drawing/2014/main" id="{48B56DCD-C1EC-4A32-8B9F-55672C3C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2514600" cy="588963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800000"/>
                </a:solidFill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phần nguyên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9" name="Line 25">
            <a:extLst>
              <a:ext uri="{FF2B5EF4-FFF2-40B4-BE49-F238E27FC236}">
                <a16:creationId xmlns:a16="http://schemas.microsoft.com/office/drawing/2014/main" id="{F9D2B6F2-B91C-424C-B04F-E6F563E373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3810000"/>
            <a:ext cx="990600" cy="990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70" name="Line 26">
            <a:extLst>
              <a:ext uri="{FF2B5EF4-FFF2-40B4-BE49-F238E27FC236}">
                <a16:creationId xmlns:a16="http://schemas.microsoft.com/office/drawing/2014/main" id="{7FB72DB9-A0BE-4D07-B196-699A9A242B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810000"/>
            <a:ext cx="1371600" cy="990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71" name="Line 27">
            <a:extLst>
              <a:ext uri="{FF2B5EF4-FFF2-40B4-BE49-F238E27FC236}">
                <a16:creationId xmlns:a16="http://schemas.microsoft.com/office/drawing/2014/main" id="{5F9EA4AA-1147-427A-A8FC-786F4A8F5B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2514600"/>
            <a:ext cx="1600200" cy="685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72" name="Line 28">
            <a:extLst>
              <a:ext uri="{FF2B5EF4-FFF2-40B4-BE49-F238E27FC236}">
                <a16:creationId xmlns:a16="http://schemas.microsoft.com/office/drawing/2014/main" id="{8333FE62-3A28-4D13-A544-C0490E493E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810000"/>
            <a:ext cx="0" cy="990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73" name="Text Box 29">
            <a:extLst>
              <a:ext uri="{FF2B5EF4-FFF2-40B4-BE49-F238E27FC236}">
                <a16:creationId xmlns:a16="http://schemas.microsoft.com/office/drawing/2014/main" id="{6B97738F-7B8E-4FD1-B7E3-E346A0784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800600"/>
            <a:ext cx="2743200" cy="65087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</a:rPr>
              <a:t>5 phần trăm</a:t>
            </a:r>
            <a:r>
              <a:rPr lang="en-US" altLang="en-US" sz="2400" b="1"/>
              <a:t>.</a:t>
            </a:r>
          </a:p>
        </p:txBody>
      </p:sp>
      <p:sp>
        <p:nvSpPr>
          <p:cNvPr id="6174" name="Text Box 30">
            <a:extLst>
              <a:ext uri="{FF2B5EF4-FFF2-40B4-BE49-F238E27FC236}">
                <a16:creationId xmlns:a16="http://schemas.microsoft.com/office/drawing/2014/main" id="{CACC5C23-E949-4C0F-AA62-44173E917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800600"/>
            <a:ext cx="2971800" cy="65087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</a:rPr>
              <a:t>3 phần mười</a:t>
            </a: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7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1" grpId="0"/>
      <p:bldP spid="6160" grpId="0" animBg="1"/>
      <p:bldP spid="6161" grpId="0" animBg="1"/>
      <p:bldP spid="6168" grpId="0" animBg="1"/>
      <p:bldP spid="6173" grpId="0" animBg="1"/>
      <p:bldP spid="61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58841023-849D-4C49-9CE8-525C7226B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600200"/>
            <a:ext cx="2209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800000"/>
                </a:solidFill>
              </a:rPr>
              <a:t> </a:t>
            </a:r>
            <a:r>
              <a:rPr lang="en-US" altLang="en-US" sz="40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301,80</a:t>
            </a:r>
            <a:r>
              <a:rPr lang="en-US" altLang="en-US" sz="600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BE6B4BE6-4DC3-486B-8C71-E2F9AE0AC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124200"/>
            <a:ext cx="3124200" cy="588963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phần thập phân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3BA3629E-5953-4CCB-B52A-0BE3C584E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800600"/>
            <a:ext cx="1447800" cy="528638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1 đơn vị</a:t>
            </a:r>
            <a:endParaRPr lang="en-US" altLang="en-US" b="1"/>
          </a:p>
        </p:txBody>
      </p:sp>
      <p:sp>
        <p:nvSpPr>
          <p:cNvPr id="26630" name="Line 6">
            <a:extLst>
              <a:ext uri="{FF2B5EF4-FFF2-40B4-BE49-F238E27FC236}">
                <a16:creationId xmlns:a16="http://schemas.microsoft.com/office/drawing/2014/main" id="{8D0FC113-F2DC-46E6-B4BD-D7BD58D54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514600"/>
            <a:ext cx="1371600" cy="609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588607C3-FD5B-458C-840F-81F999EA73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2514600"/>
            <a:ext cx="1600200" cy="685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32" name="Line 8">
            <a:extLst>
              <a:ext uri="{FF2B5EF4-FFF2-40B4-BE49-F238E27FC236}">
                <a16:creationId xmlns:a16="http://schemas.microsoft.com/office/drawing/2014/main" id="{4207CE88-1EDC-4F13-B00C-07093E8F52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514600"/>
            <a:ext cx="8382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967B9D1A-C13A-4BB7-98F0-1521FECF15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514600"/>
            <a:ext cx="7620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BC18399E-DFAD-4BB8-AEB9-B229CBA81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2514600" cy="588963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800000"/>
                </a:solidFill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phần nguyên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5" name="Line 11">
            <a:extLst>
              <a:ext uri="{FF2B5EF4-FFF2-40B4-BE49-F238E27FC236}">
                <a16:creationId xmlns:a16="http://schemas.microsoft.com/office/drawing/2014/main" id="{4C6CB137-B13D-46B8-9320-1D7E961A4C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3733800"/>
            <a:ext cx="1066800" cy="990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36" name="Line 12">
            <a:extLst>
              <a:ext uri="{FF2B5EF4-FFF2-40B4-BE49-F238E27FC236}">
                <a16:creationId xmlns:a16="http://schemas.microsoft.com/office/drawing/2014/main" id="{49A175A2-E5AA-4138-863E-4831A089A0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733800"/>
            <a:ext cx="114300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37" name="Line 13">
            <a:extLst>
              <a:ext uri="{FF2B5EF4-FFF2-40B4-BE49-F238E27FC236}">
                <a16:creationId xmlns:a16="http://schemas.microsoft.com/office/drawing/2014/main" id="{50F6BFC2-4637-49BA-ABF1-046BABF2EC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2514600"/>
            <a:ext cx="1600200" cy="685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38" name="Line 14">
            <a:extLst>
              <a:ext uri="{FF2B5EF4-FFF2-40B4-BE49-F238E27FC236}">
                <a16:creationId xmlns:a16="http://schemas.microsoft.com/office/drawing/2014/main" id="{1F37A02A-2A34-4681-A730-E007E5DAB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810000"/>
            <a:ext cx="1905000" cy="990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id="{DFAA51B5-5372-4F83-90B7-7EB2B0A26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800600"/>
            <a:ext cx="1905000" cy="4667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0 phần trăm</a:t>
            </a:r>
            <a:endParaRPr lang="en-US" altLang="en-US" sz="2400" b="1"/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id="{2972F12C-15D1-44AB-AB57-DE66D6750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800600"/>
            <a:ext cx="1981200" cy="4667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8 phần mười</a:t>
            </a:r>
            <a:endParaRPr lang="en-US" altLang="en-US" sz="1600" b="1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A75A35B9-ACBC-45A1-B1AB-F577AFEB7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810000"/>
            <a:ext cx="609600" cy="990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42" name="Line 18">
            <a:extLst>
              <a:ext uri="{FF2B5EF4-FFF2-40B4-BE49-F238E27FC236}">
                <a16:creationId xmlns:a16="http://schemas.microsoft.com/office/drawing/2014/main" id="{5BE9984F-1AA6-4195-B100-0B545B6A8F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" y="3810000"/>
            <a:ext cx="1143000" cy="914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43" name="Text Box 19">
            <a:extLst>
              <a:ext uri="{FF2B5EF4-FFF2-40B4-BE49-F238E27FC236}">
                <a16:creationId xmlns:a16="http://schemas.microsoft.com/office/drawing/2014/main" id="{5ECB6E62-340F-4191-B56B-7F3BDE6D4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00600"/>
            <a:ext cx="1447800" cy="528638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3 trăm</a:t>
            </a:r>
            <a:endParaRPr lang="en-US" altLang="en-US" b="1"/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id="{84792436-F9FC-49A7-8128-6ECBC885C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00600"/>
            <a:ext cx="1447800" cy="528638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0 chục</a:t>
            </a:r>
            <a:endParaRPr lang="en-US" altLang="en-US" b="1"/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76E59496-D504-45C0-9E04-C8194D0E0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04800"/>
            <a:ext cx="9144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66"/>
                </a:solidFill>
              </a:rPr>
              <a:t> </a:t>
            </a:r>
            <a:r>
              <a:rPr lang="en-US" altLang="en-US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số thập phân; nêu phần nguyên, phần thập phân và giá trị theo vị trí của mỗi chữ số ở từng hàng.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6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9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 animBg="1"/>
      <p:bldP spid="26629" grpId="0" animBg="1"/>
      <p:bldP spid="26634" grpId="0" animBg="1"/>
      <p:bldP spid="26639" grpId="0" animBg="1"/>
      <p:bldP spid="26640" grpId="0" animBg="1"/>
      <p:bldP spid="26643" grpId="0" animBg="1"/>
      <p:bldP spid="26644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836FA9DB-6585-4A49-A448-F2148A972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752600"/>
            <a:ext cx="220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800000"/>
                </a:solidFill>
              </a:rPr>
              <a:t> </a:t>
            </a:r>
            <a:r>
              <a:rPr lang="en-US" altLang="en-US" sz="4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1942,54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45D13436-13CB-425F-A611-AFCD54B02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124200"/>
            <a:ext cx="3124200" cy="588963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phần thập phân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2E7C4817-4BA1-4310-9DF1-CB340AF7F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800600"/>
            <a:ext cx="1295400" cy="4667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2 đơn vị</a:t>
            </a:r>
            <a:endParaRPr lang="en-US" altLang="en-US" sz="1600" b="1"/>
          </a:p>
        </p:txBody>
      </p:sp>
      <p:sp>
        <p:nvSpPr>
          <p:cNvPr id="27654" name="Line 6">
            <a:extLst>
              <a:ext uri="{FF2B5EF4-FFF2-40B4-BE49-F238E27FC236}">
                <a16:creationId xmlns:a16="http://schemas.microsoft.com/office/drawing/2014/main" id="{E6A9C969-D553-4442-B6CF-0B41E4A3C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514600"/>
            <a:ext cx="1371600" cy="609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56" name="Line 8">
            <a:extLst>
              <a:ext uri="{FF2B5EF4-FFF2-40B4-BE49-F238E27FC236}">
                <a16:creationId xmlns:a16="http://schemas.microsoft.com/office/drawing/2014/main" id="{7D7BD5C1-DC23-459A-BB35-2978C874B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514600"/>
            <a:ext cx="10668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57" name="Line 9">
            <a:extLst>
              <a:ext uri="{FF2B5EF4-FFF2-40B4-BE49-F238E27FC236}">
                <a16:creationId xmlns:a16="http://schemas.microsoft.com/office/drawing/2014/main" id="{28AFEA24-3343-42D0-B40A-A3A5B85DB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514600"/>
            <a:ext cx="4572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58" name="Text Box 10">
            <a:extLst>
              <a:ext uri="{FF2B5EF4-FFF2-40B4-BE49-F238E27FC236}">
                <a16:creationId xmlns:a16="http://schemas.microsoft.com/office/drawing/2014/main" id="{9EC91BAC-D0FD-4783-B082-13E92CB89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2514600" cy="588963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800000"/>
                </a:solidFill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phần nguyên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9" name="Line 11">
            <a:extLst>
              <a:ext uri="{FF2B5EF4-FFF2-40B4-BE49-F238E27FC236}">
                <a16:creationId xmlns:a16="http://schemas.microsoft.com/office/drawing/2014/main" id="{D8603128-E7D4-4FA5-8D14-0A74A84C68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3733800"/>
            <a:ext cx="1066800" cy="990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60" name="Line 12">
            <a:extLst>
              <a:ext uri="{FF2B5EF4-FFF2-40B4-BE49-F238E27FC236}">
                <a16:creationId xmlns:a16="http://schemas.microsoft.com/office/drawing/2014/main" id="{1F38D70C-994D-4D57-88E9-823443D71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733800"/>
            <a:ext cx="114300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61" name="Line 13">
            <a:extLst>
              <a:ext uri="{FF2B5EF4-FFF2-40B4-BE49-F238E27FC236}">
                <a16:creationId xmlns:a16="http://schemas.microsoft.com/office/drawing/2014/main" id="{32246127-8209-4D87-A3AE-E443B13985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2514600"/>
            <a:ext cx="1600200" cy="685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62" name="Line 14">
            <a:extLst>
              <a:ext uri="{FF2B5EF4-FFF2-40B4-BE49-F238E27FC236}">
                <a16:creationId xmlns:a16="http://schemas.microsoft.com/office/drawing/2014/main" id="{23B10BDE-E6C7-46DA-AD2C-4531B96D9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810000"/>
            <a:ext cx="2667000" cy="990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63" name="Text Box 15">
            <a:extLst>
              <a:ext uri="{FF2B5EF4-FFF2-40B4-BE49-F238E27FC236}">
                <a16:creationId xmlns:a16="http://schemas.microsoft.com/office/drawing/2014/main" id="{D6DD2C77-D224-4C85-8447-F871F6D4A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800600"/>
            <a:ext cx="1905000" cy="4667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4 phần trăm</a:t>
            </a:r>
            <a:endParaRPr lang="en-US" altLang="en-US" sz="2400" b="1"/>
          </a:p>
        </p:txBody>
      </p:sp>
      <p:sp>
        <p:nvSpPr>
          <p:cNvPr id="27664" name="Text Box 16">
            <a:extLst>
              <a:ext uri="{FF2B5EF4-FFF2-40B4-BE49-F238E27FC236}">
                <a16:creationId xmlns:a16="http://schemas.microsoft.com/office/drawing/2014/main" id="{6FA22EF5-45F8-4334-A3EE-85707AA25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800600"/>
            <a:ext cx="1981200" cy="4667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5 phần mười</a:t>
            </a:r>
            <a:endParaRPr lang="en-US" altLang="en-US" sz="1600" b="1"/>
          </a:p>
        </p:txBody>
      </p:sp>
      <p:sp>
        <p:nvSpPr>
          <p:cNvPr id="27665" name="Line 17">
            <a:extLst>
              <a:ext uri="{FF2B5EF4-FFF2-40B4-BE49-F238E27FC236}">
                <a16:creationId xmlns:a16="http://schemas.microsoft.com/office/drawing/2014/main" id="{B8443094-1C12-47DC-8815-D937FF658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810000"/>
            <a:ext cx="1143000" cy="990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66" name="Line 18">
            <a:extLst>
              <a:ext uri="{FF2B5EF4-FFF2-40B4-BE49-F238E27FC236}">
                <a16:creationId xmlns:a16="http://schemas.microsoft.com/office/drawing/2014/main" id="{65852BF1-0321-4B8D-A862-51D2E5D667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810000"/>
            <a:ext cx="0" cy="914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67" name="Text Box 19">
            <a:extLst>
              <a:ext uri="{FF2B5EF4-FFF2-40B4-BE49-F238E27FC236}">
                <a16:creationId xmlns:a16="http://schemas.microsoft.com/office/drawing/2014/main" id="{F064702C-3E2C-4793-ABD5-24AF9A53C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800600"/>
            <a:ext cx="1066800" cy="4667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9 trăm</a:t>
            </a:r>
            <a:endParaRPr lang="en-US" altLang="en-US" sz="1600" b="1"/>
          </a:p>
        </p:txBody>
      </p:sp>
      <p:sp>
        <p:nvSpPr>
          <p:cNvPr id="27668" name="Text Box 20">
            <a:extLst>
              <a:ext uri="{FF2B5EF4-FFF2-40B4-BE49-F238E27FC236}">
                <a16:creationId xmlns:a16="http://schemas.microsoft.com/office/drawing/2014/main" id="{779020C8-E63F-4601-8BA5-7AC04CB55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800600"/>
            <a:ext cx="1066800" cy="4667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4 chục</a:t>
            </a:r>
            <a:endParaRPr lang="en-US" altLang="en-US" sz="1600" b="1"/>
          </a:p>
        </p:txBody>
      </p:sp>
      <p:sp>
        <p:nvSpPr>
          <p:cNvPr id="27669" name="Text Box 21">
            <a:extLst>
              <a:ext uri="{FF2B5EF4-FFF2-40B4-BE49-F238E27FC236}">
                <a16:creationId xmlns:a16="http://schemas.microsoft.com/office/drawing/2014/main" id="{CA7CA167-E5D0-4679-8E18-DB7D6CD40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00600"/>
            <a:ext cx="1219200" cy="4667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1 nghìn</a:t>
            </a:r>
            <a:endParaRPr lang="en-US" altLang="en-US" sz="1600" b="1"/>
          </a:p>
        </p:txBody>
      </p:sp>
      <p:sp>
        <p:nvSpPr>
          <p:cNvPr id="27670" name="Line 22">
            <a:extLst>
              <a:ext uri="{FF2B5EF4-FFF2-40B4-BE49-F238E27FC236}">
                <a16:creationId xmlns:a16="http://schemas.microsoft.com/office/drawing/2014/main" id="{950C15B9-2F63-4064-997A-7C3BBCF68F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0"/>
            <a:ext cx="838200" cy="914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97ED1D1D-2B83-4DAA-A609-9C89AF8C9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04800"/>
            <a:ext cx="9144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66"/>
                </a:solidFill>
              </a:rPr>
              <a:t> </a:t>
            </a:r>
            <a:r>
              <a:rPr lang="en-US" altLang="en-US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số thập phân; nêu phần nguyên, phần thập phân và giá trị theo vị trí của mỗi chữ số ở từng hàng.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6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0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4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 animBg="1"/>
      <p:bldP spid="27653" grpId="0" animBg="1"/>
      <p:bldP spid="27658" grpId="0" animBg="1"/>
      <p:bldP spid="27663" grpId="0" animBg="1"/>
      <p:bldP spid="27664" grpId="0" animBg="1"/>
      <p:bldP spid="27667" grpId="0" animBg="1"/>
      <p:bldP spid="27668" grpId="0" animBg="1"/>
      <p:bldP spid="27669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658918BA-955B-4AF3-BF7A-898E1C969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00200"/>
            <a:ext cx="220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800000"/>
                </a:solidFill>
              </a:rPr>
              <a:t> </a:t>
            </a:r>
            <a:r>
              <a:rPr lang="en-US" altLang="en-US" sz="4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0,032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F0F81905-DFAE-4FD2-8D9A-6FD3217E6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124200"/>
            <a:ext cx="3124200" cy="588963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phần thập phân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7F6A9015-4785-4822-A265-B2361A8B0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91075"/>
            <a:ext cx="1295400" cy="4667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0 đơn vị</a:t>
            </a:r>
            <a:endParaRPr lang="en-US" altLang="en-US" sz="1600" b="1"/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DD38F46E-77B7-4174-90EC-AE7D6DC2C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362200"/>
            <a:ext cx="17526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36DA47C6-954A-4B2C-BAE3-BBCF52E86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362200"/>
            <a:ext cx="5334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80" name="Line 8">
            <a:extLst>
              <a:ext uri="{FF2B5EF4-FFF2-40B4-BE49-F238E27FC236}">
                <a16:creationId xmlns:a16="http://schemas.microsoft.com/office/drawing/2014/main" id="{94C97548-5BB3-4EA0-8750-8D339E19A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362200"/>
            <a:ext cx="9144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D9B44395-C895-4888-8E3B-B6CD7BA9E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2514600" cy="588963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800000"/>
                </a:solidFill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phần nguyên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2" name="Line 10">
            <a:extLst>
              <a:ext uri="{FF2B5EF4-FFF2-40B4-BE49-F238E27FC236}">
                <a16:creationId xmlns:a16="http://schemas.microsoft.com/office/drawing/2014/main" id="{5B7A0FF7-39E7-4138-8846-F6D308B0D2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3733800"/>
            <a:ext cx="243840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83" name="Line 11">
            <a:extLst>
              <a:ext uri="{FF2B5EF4-FFF2-40B4-BE49-F238E27FC236}">
                <a16:creationId xmlns:a16="http://schemas.microsoft.com/office/drawing/2014/main" id="{E30F95AE-7DE3-4B7D-8735-03DF5497A2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3733800"/>
            <a:ext cx="15240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84" name="Line 12">
            <a:extLst>
              <a:ext uri="{FF2B5EF4-FFF2-40B4-BE49-F238E27FC236}">
                <a16:creationId xmlns:a16="http://schemas.microsoft.com/office/drawing/2014/main" id="{F3542DB9-C6CD-4644-BF71-FAE52D9BCA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2362200"/>
            <a:ext cx="1371600" cy="838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85" name="Line 13">
            <a:extLst>
              <a:ext uri="{FF2B5EF4-FFF2-40B4-BE49-F238E27FC236}">
                <a16:creationId xmlns:a16="http://schemas.microsoft.com/office/drawing/2014/main" id="{BC42C03E-726B-4251-8E29-70E12D8799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810000"/>
            <a:ext cx="0" cy="914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86" name="Text Box 14">
            <a:extLst>
              <a:ext uri="{FF2B5EF4-FFF2-40B4-BE49-F238E27FC236}">
                <a16:creationId xmlns:a16="http://schemas.microsoft.com/office/drawing/2014/main" id="{BF7931A9-6787-4503-9FDF-15239DFE2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1905000" cy="4667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3 phần trăm</a:t>
            </a:r>
            <a:endParaRPr lang="en-US" altLang="en-US" sz="2400" b="1"/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F918B9F2-6121-4584-8024-32B0BB867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800600"/>
            <a:ext cx="1981200" cy="4667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0 phần mười</a:t>
            </a:r>
            <a:endParaRPr lang="en-US" altLang="en-US" sz="1600" b="1"/>
          </a:p>
        </p:txBody>
      </p:sp>
      <p:sp>
        <p:nvSpPr>
          <p:cNvPr id="28696" name="Line 24">
            <a:extLst>
              <a:ext uri="{FF2B5EF4-FFF2-40B4-BE49-F238E27FC236}">
                <a16:creationId xmlns:a16="http://schemas.microsoft.com/office/drawing/2014/main" id="{27D8CEE6-3EFF-441A-9E9A-94088BA75E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733800"/>
            <a:ext cx="129540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98" name="Text Box 26">
            <a:extLst>
              <a:ext uri="{FF2B5EF4-FFF2-40B4-BE49-F238E27FC236}">
                <a16:creationId xmlns:a16="http://schemas.microsoft.com/office/drawing/2014/main" id="{AE0267A2-572C-408E-A1B0-C0D9D4D26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800600"/>
            <a:ext cx="2209800" cy="4667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2 phần nghìn</a:t>
            </a:r>
            <a:endParaRPr lang="en-US" altLang="en-US" sz="2400" b="1"/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BE35AED2-3D45-4E3F-BA13-7F1CA22CA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04800"/>
            <a:ext cx="9144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66"/>
                </a:solidFill>
              </a:rPr>
              <a:t> </a:t>
            </a:r>
            <a:r>
              <a:rPr lang="en-US" altLang="en-US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số thập phân; nêu phần nguyên, phần thập phân và giá trị theo vị trí của mỗi chữ số ở từng hàng.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6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8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animBg="1"/>
      <p:bldP spid="28677" grpId="0" animBg="1"/>
      <p:bldP spid="28681" grpId="0" animBg="1"/>
      <p:bldP spid="28686" grpId="0" animBg="1"/>
      <p:bldP spid="28687" grpId="0" animBg="1"/>
      <p:bldP spid="28698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>
            <a:extLst>
              <a:ext uri="{FF2B5EF4-FFF2-40B4-BE49-F238E27FC236}">
                <a16:creationId xmlns:a16="http://schemas.microsoft.com/office/drawing/2014/main" id="{4B89272C-4F47-4BA0-B5FF-934D6B9AB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Viết số thập phân</a:t>
            </a:r>
          </a:p>
        </p:txBody>
      </p:sp>
      <p:sp>
        <p:nvSpPr>
          <p:cNvPr id="49155" name="Text Box 5">
            <a:extLst>
              <a:ext uri="{FF2B5EF4-FFF2-40B4-BE49-F238E27FC236}">
                <a16:creationId xmlns:a16="http://schemas.microsoft.com/office/drawing/2014/main" id="{8754C695-A66A-4914-943A-4DE122D2E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6" name="Text Box 7">
            <a:extLst>
              <a:ext uri="{FF2B5EF4-FFF2-40B4-BE49-F238E27FC236}">
                <a16:creationId xmlns:a16="http://schemas.microsoft.com/office/drawing/2014/main" id="{6CAF5286-EDF5-4B52-9CCC-D85708C49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57400"/>
            <a:ext cx="930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7" name="Text Box 8">
            <a:extLst>
              <a:ext uri="{FF2B5EF4-FFF2-40B4-BE49-F238E27FC236}">
                <a16:creationId xmlns:a16="http://schemas.microsoft.com/office/drawing/2014/main" id="{0ACF627B-1901-4626-8C25-B7145C79C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0"/>
            <a:ext cx="2606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6F837BE4-54AC-4969-8975-DD8FC6C9FFB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09600" y="1109663"/>
            <a:ext cx="769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Năm đơn vị, chín phần mười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846997FE-3EF0-4924-9A69-01FE0C66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76600"/>
            <a:ext cx="7772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660033"/>
                </a:solidFill>
                <a:latin typeface="Times New Roman" panose="02020603050405020304" pitchFamily="18" charset="0"/>
              </a:rPr>
              <a:t>b) Hai mươi bốn đơn vị, một phần mười, tám phần trăm (tức là hai mươi bốn đơn vị và mười tám phần trăm).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57964D44-33E3-42CC-A03F-86EA8E471F0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95600" y="2133600"/>
            <a:ext cx="1447800" cy="711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 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5,9</a:t>
            </a:r>
          </a:p>
        </p:txBody>
      </p:sp>
      <p:sp>
        <p:nvSpPr>
          <p:cNvPr id="14352" name="Text Box 16">
            <a:extLst>
              <a:ext uri="{FF2B5EF4-FFF2-40B4-BE49-F238E27FC236}">
                <a16:creationId xmlns:a16="http://schemas.microsoft.com/office/drawing/2014/main" id="{231BC4C6-7538-49DD-BF07-472256E67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334000"/>
            <a:ext cx="1752600" cy="771525"/>
          </a:xfrm>
          <a:prstGeom prst="rect">
            <a:avLst/>
          </a:prstGeom>
          <a:solidFill>
            <a:srgbClr val="FFCC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24,18</a:t>
            </a:r>
          </a:p>
        </p:txBody>
      </p:sp>
      <p:sp>
        <p:nvSpPr>
          <p:cNvPr id="49162" name="Text Box 18">
            <a:extLst>
              <a:ext uri="{FF2B5EF4-FFF2-40B4-BE49-F238E27FC236}">
                <a16:creationId xmlns:a16="http://schemas.microsoft.com/office/drawing/2014/main" id="{B38F3E80-0B1F-4189-B998-BA2B1F38D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495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9163" name="Text Box 19">
            <a:extLst>
              <a:ext uri="{FF2B5EF4-FFF2-40B4-BE49-F238E27FC236}">
                <a16:creationId xmlns:a16="http://schemas.microsoft.com/office/drawing/2014/main" id="{8037137A-60E7-4E4F-A9FB-BD587F44C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25" y="3878263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9164" name="Text Box 24">
            <a:extLst>
              <a:ext uri="{FF2B5EF4-FFF2-40B4-BE49-F238E27FC236}">
                <a16:creationId xmlns:a16="http://schemas.microsoft.com/office/drawing/2014/main" id="{84FAEF53-A84C-481C-A1AA-B8508F735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86400"/>
            <a:ext cx="58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  <p:bldP spid="14351" grpId="0" animBg="1"/>
      <p:bldP spid="143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RENCANA PELAKSANAAN PEMBELAJARAN (RPP) - PDF Free Download">
            <a:extLst>
              <a:ext uri="{FF2B5EF4-FFF2-40B4-BE49-F238E27FC236}">
                <a16:creationId xmlns:a16="http://schemas.microsoft.com/office/drawing/2014/main" id="{AEE20BA5-5FE0-4ED9-95A7-2D88DAE2D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38" y="857250"/>
            <a:ext cx="9591676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8">
            <a:extLst>
              <a:ext uri="{FF2B5EF4-FFF2-40B4-BE49-F238E27FC236}">
                <a16:creationId xmlns:a16="http://schemas.microsoft.com/office/drawing/2014/main" id="{89F567E6-6A67-479E-B7DB-D459DFCA0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2236788"/>
            <a:ext cx="5726112" cy="1338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3429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vi-VN" altLang="en-US" sz="40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altLang="en-US" sz="405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altLang="en-US" sz="405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405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altLang="en-US" sz="40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– trải nghiệm</a:t>
            </a:r>
            <a:endParaRPr lang="en-US" altLang="en-US" sz="40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RENCANA PELAKSANAAN PEMBELAJARAN (RPP) - PDF Free Download">
            <a:extLst>
              <a:ext uri="{FF2B5EF4-FFF2-40B4-BE49-F238E27FC236}">
                <a16:creationId xmlns:a16="http://schemas.microsoft.com/office/drawing/2014/main" id="{5E483795-22A8-42BA-AA87-8CF3B766B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38" y="857250"/>
            <a:ext cx="9591676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8">
            <a:extLst>
              <a:ext uri="{FF2B5EF4-FFF2-40B4-BE49-F238E27FC236}">
                <a16:creationId xmlns:a16="http://schemas.microsoft.com/office/drawing/2014/main" id="{2A37C1F3-4998-4441-BB06-E9C9380DB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2236788"/>
            <a:ext cx="4641850" cy="1339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3429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vi-VN" altLang="en-US" sz="40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</a:t>
            </a:r>
            <a:br>
              <a:rPr lang="vi-VN" alt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0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40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9">
            <a:extLst>
              <a:ext uri="{FF2B5EF4-FFF2-40B4-BE49-F238E27FC236}">
                <a16:creationId xmlns:a16="http://schemas.microsoft.com/office/drawing/2014/main" id="{9AD3AEBF-697A-4116-B26E-383F44A6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03" name="Picture 1">
            <a:extLst>
              <a:ext uri="{FF2B5EF4-FFF2-40B4-BE49-F238E27FC236}">
                <a16:creationId xmlns:a16="http://schemas.microsoft.com/office/drawing/2014/main" id="{C00B23EA-2E6C-4080-96CB-D49A70F4FB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525"/>
            <a:ext cx="9113838" cy="6834188"/>
          </a:xfrm>
        </p:spPr>
      </p:pic>
      <p:pic>
        <p:nvPicPr>
          <p:cNvPr id="51204" name="Content Placeholder 11">
            <a:extLst>
              <a:ext uri="{FF2B5EF4-FFF2-40B4-BE49-F238E27FC236}">
                <a16:creationId xmlns:a16="http://schemas.microsoft.com/office/drawing/2014/main" id="{DFA0FDFB-E9EE-4DD0-BCF0-D3C449F8B1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" y="9525"/>
            <a:ext cx="1995487" cy="2062163"/>
          </a:xfrm>
        </p:spPr>
      </p:pic>
      <p:sp>
        <p:nvSpPr>
          <p:cNvPr id="51205" name="Text Box 12">
            <a:extLst>
              <a:ext uri="{FF2B5EF4-FFF2-40B4-BE49-F238E27FC236}">
                <a16:creationId xmlns:a16="http://schemas.microsoft.com/office/drawing/2014/main" id="{F3F28A84-D117-444B-9E9A-0F2FD83F8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5" y="9525"/>
            <a:ext cx="7118350" cy="20605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đơn vị của một hàng bằng .... đơn vị thấp hơn liền sau.</a:t>
            </a:r>
          </a:p>
          <a:p>
            <a:pPr eaLnBrk="1" hangingPunct="1"/>
            <a:endParaRPr lang="vi-VN" alt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F912E8A-EDFA-4313-9D78-B51E19CBAE20}"/>
              </a:ext>
            </a:extLst>
          </p:cNvPr>
          <p:cNvSpPr/>
          <p:nvPr/>
        </p:nvSpPr>
        <p:spPr>
          <a:xfrm>
            <a:off x="2003425" y="2638425"/>
            <a:ext cx="3743325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B6EAB09-DAFD-424A-9FD5-04FFA0C17209}"/>
              </a:ext>
            </a:extLst>
          </p:cNvPr>
          <p:cNvSpPr/>
          <p:nvPr/>
        </p:nvSpPr>
        <p:spPr>
          <a:xfrm>
            <a:off x="2003425" y="3660775"/>
            <a:ext cx="3743325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14A8A4-99AB-4AFE-AC26-C9D3085EC351}"/>
              </a:ext>
            </a:extLst>
          </p:cNvPr>
          <p:cNvSpPr/>
          <p:nvPr/>
        </p:nvSpPr>
        <p:spPr>
          <a:xfrm>
            <a:off x="2003425" y="4645025"/>
            <a:ext cx="3743325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9">
            <a:extLst>
              <a:ext uri="{FF2B5EF4-FFF2-40B4-BE49-F238E27FC236}">
                <a16:creationId xmlns:a16="http://schemas.microsoft.com/office/drawing/2014/main" id="{F70BD71D-D8C2-4824-8423-EFCA72E9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4" name="Picture 1">
            <a:extLst>
              <a:ext uri="{FF2B5EF4-FFF2-40B4-BE49-F238E27FC236}">
                <a16:creationId xmlns:a16="http://schemas.microsoft.com/office/drawing/2014/main" id="{53CF286E-84C3-4F55-89F8-1D2EDDD5AC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" y="9525"/>
            <a:ext cx="9113837" cy="6834188"/>
          </a:xfrm>
        </p:spPr>
      </p:pic>
      <p:pic>
        <p:nvPicPr>
          <p:cNvPr id="2055" name="Content Placeholder 11">
            <a:extLst>
              <a:ext uri="{FF2B5EF4-FFF2-40B4-BE49-F238E27FC236}">
                <a16:creationId xmlns:a16="http://schemas.microsoft.com/office/drawing/2014/main" id="{82C538E4-F91C-4559-98DA-85FCC13CDC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" y="9525"/>
            <a:ext cx="1995487" cy="2062163"/>
          </a:xfrm>
        </p:spPr>
      </p:pic>
      <p:sp>
        <p:nvSpPr>
          <p:cNvPr id="2056" name="Text Box 12">
            <a:extLst>
              <a:ext uri="{FF2B5EF4-FFF2-40B4-BE49-F238E27FC236}">
                <a16:creationId xmlns:a16="http://schemas.microsoft.com/office/drawing/2014/main" id="{800E9035-44A3-42D3-8E71-8C92659D4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5" y="9525"/>
            <a:ext cx="7118350" cy="20605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đơn vị của một hàng bằng .... đơn vị của hàng cao hơn liền trước.</a:t>
            </a:r>
          </a:p>
          <a:p>
            <a:pPr eaLnBrk="1" hangingPunct="1"/>
            <a:endParaRPr lang="vi-VN" alt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36B0E00-6890-4442-81DF-7C4245703A19}"/>
              </a:ext>
            </a:extLst>
          </p:cNvPr>
          <p:cNvSpPr/>
          <p:nvPr/>
        </p:nvSpPr>
        <p:spPr>
          <a:xfrm>
            <a:off x="2003425" y="2376488"/>
            <a:ext cx="3743325" cy="9826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A.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64BC10B-1923-48F1-9F47-3D4DF1643E14}"/>
              </a:ext>
            </a:extLst>
          </p:cNvPr>
          <p:cNvSpPr/>
          <p:nvPr/>
        </p:nvSpPr>
        <p:spPr>
          <a:xfrm>
            <a:off x="2003425" y="3819525"/>
            <a:ext cx="3743325" cy="10207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B.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133BBDB-9E72-48BF-8DC4-4BBC28F49042}"/>
              </a:ext>
            </a:extLst>
          </p:cNvPr>
          <p:cNvSpPr/>
          <p:nvPr/>
        </p:nvSpPr>
        <p:spPr>
          <a:xfrm>
            <a:off x="2003425" y="5229225"/>
            <a:ext cx="3743325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C. </a:t>
            </a:r>
          </a:p>
        </p:txBody>
      </p:sp>
      <p:graphicFrame>
        <p:nvGraphicFramePr>
          <p:cNvPr id="13330" name="Object 18">
            <a:extLst>
              <a:ext uri="{FF2B5EF4-FFF2-40B4-BE49-F238E27FC236}">
                <a16:creationId xmlns:a16="http://schemas.microsoft.com/office/drawing/2014/main" id="{B7552B40-DA32-4C6E-8C97-425073B376C8}"/>
              </a:ext>
            </a:extLst>
          </p:cNvPr>
          <p:cNvGraphicFramePr>
            <a:graphicFrameLocks/>
          </p:cNvGraphicFramePr>
          <p:nvPr/>
        </p:nvGraphicFramePr>
        <p:xfrm>
          <a:off x="3830638" y="3797300"/>
          <a:ext cx="73977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5" imgW="279279" imgH="393529" progId="Equation.3">
                  <p:embed/>
                </p:oleObj>
              </mc:Choice>
              <mc:Fallback>
                <p:oleObj r:id="rId5" imgW="279279" imgH="393529" progId="Equation.3">
                  <p:embed/>
                  <p:pic>
                    <p:nvPicPr>
                      <p:cNvPr id="0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3797300"/>
                        <a:ext cx="73977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D915445-4B09-4C71-97F0-EEFD5C33267C}"/>
              </a:ext>
            </a:extLst>
          </p:cNvPr>
          <p:cNvGraphicFramePr>
            <a:graphicFrameLocks/>
          </p:cNvGraphicFramePr>
          <p:nvPr/>
        </p:nvGraphicFramePr>
        <p:xfrm>
          <a:off x="3830638" y="2376488"/>
          <a:ext cx="941387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7" imgW="355292" imgH="393359" progId="Equation.3">
                  <p:embed/>
                </p:oleObj>
              </mc:Choice>
              <mc:Fallback>
                <p:oleObj r:id="rId7" imgW="355292" imgH="393359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2376488"/>
                        <a:ext cx="941387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C954C13E-FCC9-4C76-87AA-9F7EACEE9846}"/>
              </a:ext>
            </a:extLst>
          </p:cNvPr>
          <p:cNvGraphicFramePr>
            <a:graphicFrameLocks/>
          </p:cNvGraphicFramePr>
          <p:nvPr/>
        </p:nvGraphicFramePr>
        <p:xfrm>
          <a:off x="3930650" y="5229225"/>
          <a:ext cx="5381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9" imgW="203112" imgH="393529" progId="Equation.3">
                  <p:embed/>
                </p:oleObj>
              </mc:Choice>
              <mc:Fallback>
                <p:oleObj r:id="rId9" imgW="203112" imgH="393529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5229225"/>
                        <a:ext cx="538163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BD1ADB9B-241B-47BA-AAC6-6F6195CD8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00300"/>
            <a:ext cx="3429000" cy="300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91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AC1C6BEA-291C-4F31-B7E2-08EC75727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00300"/>
            <a:ext cx="930275" cy="300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91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15364" name="Text Box 5">
            <a:extLst>
              <a:ext uri="{FF2B5EF4-FFF2-40B4-BE49-F238E27FC236}">
                <a16:creationId xmlns:a16="http://schemas.microsoft.com/office/drawing/2014/main" id="{C76753F6-051F-4B51-A064-A5ADD362C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143250"/>
            <a:ext cx="2606675" cy="300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91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15365" name="Text Box 10">
            <a:extLst>
              <a:ext uri="{FF2B5EF4-FFF2-40B4-BE49-F238E27FC236}">
                <a16:creationId xmlns:a16="http://schemas.microsoft.com/office/drawing/2014/main" id="{B8B3510C-66C1-4108-9001-6E363F8F1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229100"/>
            <a:ext cx="184150" cy="300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91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15366" name="Text Box 11">
            <a:extLst>
              <a:ext uri="{FF2B5EF4-FFF2-40B4-BE49-F238E27FC236}">
                <a16:creationId xmlns:a16="http://schemas.microsoft.com/office/drawing/2014/main" id="{B1BC3A09-4585-4580-BB5D-0561B16CE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13" y="3714750"/>
            <a:ext cx="663575" cy="300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91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15367" name="Text Box 16">
            <a:extLst>
              <a:ext uri="{FF2B5EF4-FFF2-40B4-BE49-F238E27FC236}">
                <a16:creationId xmlns:a16="http://schemas.microsoft.com/office/drawing/2014/main" id="{433D2B61-4647-4161-B3C5-667D6F662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972050"/>
            <a:ext cx="587375" cy="300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91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15368" name="Text Box 20">
            <a:extLst>
              <a:ext uri="{FF2B5EF4-FFF2-40B4-BE49-F238E27FC236}">
                <a16:creationId xmlns:a16="http://schemas.microsoft.com/office/drawing/2014/main" id="{F2E6D6D6-0B67-41E2-A01B-665D5A232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1398588"/>
            <a:ext cx="184150" cy="3000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91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16408" name="Text Box 24">
            <a:extLst>
              <a:ext uri="{FF2B5EF4-FFF2-40B4-BE49-F238E27FC236}">
                <a16:creationId xmlns:a16="http://schemas.microsoft.com/office/drawing/2014/main" id="{8FC90F60-53FD-47B1-903D-B8591757D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1200150"/>
            <a:ext cx="7867650" cy="120015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a) Hai mươi hai đơn vị, năm phần mười, chín phần trăm</a:t>
            </a:r>
            <a:r>
              <a:rPr lang="en-US" altLang="en-US" sz="3600" b="1">
                <a:solidFill>
                  <a:srgbClr val="333399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22,59</a:t>
            </a:r>
          </a:p>
        </p:txBody>
      </p:sp>
      <p:sp>
        <p:nvSpPr>
          <p:cNvPr id="16410" name="Oval 26">
            <a:extLst>
              <a:ext uri="{FF2B5EF4-FFF2-40B4-BE49-F238E27FC236}">
                <a16:creationId xmlns:a16="http://schemas.microsoft.com/office/drawing/2014/main" id="{930EF249-5DA4-455F-A940-3B9C785F2738}"/>
              </a:ext>
            </a:extLst>
          </p:cNvPr>
          <p:cNvSpPr>
            <a:spLocks noChangeArrowheads="1"/>
          </p:cNvSpPr>
          <p:nvPr/>
        </p:nvSpPr>
        <p:spPr bwMode="auto">
          <a:xfrm rot="10850228" flipV="1">
            <a:off x="7975600" y="1227138"/>
            <a:ext cx="1144588" cy="1143000"/>
          </a:xfrm>
          <a:prstGeom prst="ellipse">
            <a:avLst/>
          </a:prstGeom>
          <a:solidFill>
            <a:srgbClr val="FCA4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6411" name="Text Box 27">
            <a:extLst>
              <a:ext uri="{FF2B5EF4-FFF2-40B4-BE49-F238E27FC236}">
                <a16:creationId xmlns:a16="http://schemas.microsoft.com/office/drawing/2014/main" id="{BE10A567-A560-4A59-A6B0-8F13BE3F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2457450"/>
            <a:ext cx="7867650" cy="1200150"/>
          </a:xfrm>
          <a:prstGeom prst="rect">
            <a:avLst/>
          </a:prstGeom>
          <a:solidFill>
            <a:srgbClr val="E3FDA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Ba đơn vị, ba phần mười, ba phần trăm, ba phần nghìn: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3,033</a:t>
            </a:r>
          </a:p>
        </p:txBody>
      </p:sp>
      <p:sp>
        <p:nvSpPr>
          <p:cNvPr id="16413" name="Oval 29">
            <a:extLst>
              <a:ext uri="{FF2B5EF4-FFF2-40B4-BE49-F238E27FC236}">
                <a16:creationId xmlns:a16="http://schemas.microsoft.com/office/drawing/2014/main" id="{5A86D35D-0706-439C-B393-8CF63131D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225" y="2438400"/>
            <a:ext cx="1085850" cy="1174750"/>
          </a:xfrm>
          <a:prstGeom prst="ellipse">
            <a:avLst/>
          </a:prstGeom>
          <a:solidFill>
            <a:srgbClr val="FDD8A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660033"/>
                </a:solidFill>
              </a:rPr>
              <a:t>S</a:t>
            </a:r>
          </a:p>
        </p:txBody>
      </p:sp>
      <p:sp>
        <p:nvSpPr>
          <p:cNvPr id="16417" name="Oval 33">
            <a:extLst>
              <a:ext uri="{FF2B5EF4-FFF2-40B4-BE49-F238E27FC236}">
                <a16:creationId xmlns:a16="http://schemas.microsoft.com/office/drawing/2014/main" id="{91F1D916-E794-497A-9EA2-12A851883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588" y="3810000"/>
            <a:ext cx="1141412" cy="1143000"/>
          </a:xfrm>
          <a:prstGeom prst="ellipse">
            <a:avLst/>
          </a:prstGeom>
          <a:solidFill>
            <a:srgbClr val="F6A8F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6418" name="Text Box 34">
            <a:extLst>
              <a:ext uri="{FF2B5EF4-FFF2-40B4-BE49-F238E27FC236}">
                <a16:creationId xmlns:a16="http://schemas.microsoft.com/office/drawing/2014/main" id="{8298F5D4-67DA-4D77-9F9A-F830CA7BF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257800"/>
            <a:ext cx="7789863" cy="646113"/>
          </a:xfrm>
          <a:prstGeom prst="rect">
            <a:avLst/>
          </a:prstGeom>
          <a:solidFill>
            <a:srgbClr val="A8DEF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d) Không đơn vị, năm phần trăm: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</a:p>
        </p:txBody>
      </p:sp>
      <p:sp>
        <p:nvSpPr>
          <p:cNvPr id="16420" name="Oval 36">
            <a:extLst>
              <a:ext uri="{FF2B5EF4-FFF2-40B4-BE49-F238E27FC236}">
                <a16:creationId xmlns:a16="http://schemas.microsoft.com/office/drawing/2014/main" id="{0C1048DB-295B-4E39-A962-7B48F1A20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588" y="5105400"/>
            <a:ext cx="1141412" cy="1200150"/>
          </a:xfrm>
          <a:prstGeom prst="ellipse">
            <a:avLst/>
          </a:prstGeom>
          <a:solidFill>
            <a:srgbClr val="E3FDA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6422" name="Text Box 38">
            <a:extLst>
              <a:ext uri="{FF2B5EF4-FFF2-40B4-BE49-F238E27FC236}">
                <a16:creationId xmlns:a16="http://schemas.microsoft.com/office/drawing/2014/main" id="{15CEB206-4FD9-46B7-AE1E-87E6D82EA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3829050"/>
            <a:ext cx="7867650" cy="1200150"/>
          </a:xfrm>
          <a:prstGeom prst="rect">
            <a:avLst/>
          </a:prstGeom>
          <a:solidFill>
            <a:srgbClr val="FDD8A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c) Sáu mươi lăm đơn vị, chín phần nghìn</a:t>
            </a:r>
            <a:r>
              <a:rPr lang="en-US" altLang="en-US" sz="360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990000"/>
                </a:solidFill>
                <a:latin typeface="Times New Roman" panose="02020603050405020304" pitchFamily="18" charset="0"/>
              </a:rPr>
              <a:t>65,09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animBg="1"/>
      <p:bldP spid="16410" grpId="0" animBg="1"/>
      <p:bldP spid="16411" grpId="0" animBg="1"/>
      <p:bldP spid="16413" grpId="0" animBg="1"/>
      <p:bldP spid="16417" grpId="0" animBg="1"/>
      <p:bldP spid="16418" grpId="0" animBg="1"/>
      <p:bldP spid="16420" grpId="0" animBg="1"/>
      <p:bldP spid="164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WordArt 12">
            <a:extLst>
              <a:ext uri="{FF2B5EF4-FFF2-40B4-BE49-F238E27FC236}">
                <a16:creationId xmlns:a16="http://schemas.microsoft.com/office/drawing/2014/main" id="{E96ADF34-8E02-45CE-AAD3-1CCA58AE96FB}"/>
              </a:ext>
            </a:extLst>
          </p:cNvPr>
          <p:cNvSpPr>
            <a:spLocks noTextEdit="1"/>
          </p:cNvSpPr>
          <p:nvPr/>
        </p:nvSpPr>
        <p:spPr bwMode="auto">
          <a:xfrm>
            <a:off x="344488" y="1123950"/>
            <a:ext cx="8570912" cy="26225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  <a:endParaRPr lang="vi-VN" sz="36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 descr="White marble">
            <a:extLst>
              <a:ext uri="{FF2B5EF4-FFF2-40B4-BE49-F238E27FC236}">
                <a16:creationId xmlns:a16="http://schemas.microsoft.com/office/drawing/2014/main" id="{270CD214-31A9-4349-AFBB-86548CEE5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1600200"/>
            <a:ext cx="2686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en-US" sz="2400">
                <a:solidFill>
                  <a:srgbClr val="00FF00"/>
                </a:solidFill>
                <a:latin typeface="Times New Roman" panose="02020603050405020304" pitchFamily="18" charset="0"/>
              </a:rPr>
            </a:br>
            <a:endParaRPr lang="en-US" altLang="en-US" sz="2400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" name="Text Box 4" descr="White marble">
            <a:extLst>
              <a:ext uri="{FF2B5EF4-FFF2-40B4-BE49-F238E27FC236}">
                <a16:creationId xmlns:a16="http://schemas.microsoft.com/office/drawing/2014/main" id="{5FBD97ED-A0E1-4BEF-9CA4-89E9F51C0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"/>
            <a:ext cx="6343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1. Đọc các số thập phân sau:</a:t>
            </a:r>
          </a:p>
        </p:txBody>
      </p:sp>
      <p:sp>
        <p:nvSpPr>
          <p:cNvPr id="3077" name="Text Box 5" descr="White marble">
            <a:extLst>
              <a:ext uri="{FF2B5EF4-FFF2-40B4-BE49-F238E27FC236}">
                <a16:creationId xmlns:a16="http://schemas.microsoft.com/office/drawing/2014/main" id="{BFFA9E07-07C6-4DF9-9E27-BB16D33FD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76600"/>
            <a:ext cx="5676900" cy="10779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m tr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m linh hai phẩy bốn tr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m sáu bảy</a:t>
            </a:r>
          </a:p>
        </p:txBody>
      </p:sp>
      <p:sp>
        <p:nvSpPr>
          <p:cNvPr id="3078" name="Text Box 6" descr="White marble">
            <a:extLst>
              <a:ext uri="{FF2B5EF4-FFF2-40B4-BE49-F238E27FC236}">
                <a16:creationId xmlns:a16="http://schemas.microsoft.com/office/drawing/2014/main" id="{4EDD09C8-3F14-4831-9DC4-F3CBF89FA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19200"/>
            <a:ext cx="13716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37,42</a:t>
            </a:r>
          </a:p>
        </p:txBody>
      </p:sp>
      <p:sp>
        <p:nvSpPr>
          <p:cNvPr id="3079" name="Text Box 7" descr="White marble">
            <a:extLst>
              <a:ext uri="{FF2B5EF4-FFF2-40B4-BE49-F238E27FC236}">
                <a16:creationId xmlns:a16="http://schemas.microsoft.com/office/drawing/2014/main" id="{82450B87-B49F-4A7B-BFCA-70C206DD6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219200"/>
            <a:ext cx="5562600" cy="584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Ba m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i bảy phẩy bốn m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i hai</a:t>
            </a:r>
          </a:p>
        </p:txBody>
      </p:sp>
      <p:sp>
        <p:nvSpPr>
          <p:cNvPr id="3080" name="Text Box 8" descr="White marble">
            <a:extLst>
              <a:ext uri="{FF2B5EF4-FFF2-40B4-BE49-F238E27FC236}">
                <a16:creationId xmlns:a16="http://schemas.microsoft.com/office/drawing/2014/main" id="{B8318CF1-10A2-4F1A-B213-675A5E38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209800"/>
            <a:ext cx="2914650" cy="584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m phẩy tám</a:t>
            </a:r>
          </a:p>
        </p:txBody>
      </p:sp>
      <p:sp>
        <p:nvSpPr>
          <p:cNvPr id="3081" name="Text Box 9" descr="White marble">
            <a:extLst>
              <a:ext uri="{FF2B5EF4-FFF2-40B4-BE49-F238E27FC236}">
                <a16:creationId xmlns:a16="http://schemas.microsoft.com/office/drawing/2014/main" id="{3AA6521F-8E69-499C-9386-574B8C655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09800"/>
            <a:ext cx="1371600" cy="584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5,8  </a:t>
            </a:r>
          </a:p>
        </p:txBody>
      </p:sp>
      <p:sp>
        <p:nvSpPr>
          <p:cNvPr id="3082" name="Text Box 10" descr="White marble">
            <a:extLst>
              <a:ext uri="{FF2B5EF4-FFF2-40B4-BE49-F238E27FC236}">
                <a16:creationId xmlns:a16="http://schemas.microsoft.com/office/drawing/2014/main" id="{719AA746-7ECF-4EC0-9450-384515763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505200"/>
            <a:ext cx="1562100" cy="584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502,467</a:t>
            </a:r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0FAAC9E8-ED94-4129-B01C-31E727626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5240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0908AB1D-BBA9-44C3-8D71-CE8E66E41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514600"/>
            <a:ext cx="685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id="{3575B2C7-8813-4EB2-9D80-57EC6BB32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810000"/>
            <a:ext cx="685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srgbClr val="00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4" descr="White marble">
            <a:extLst>
              <a:ext uri="{FF2B5EF4-FFF2-40B4-BE49-F238E27FC236}">
                <a16:creationId xmlns:a16="http://schemas.microsoft.com/office/drawing/2014/main" id="{522B36B5-F41B-4DC6-9331-ED17EAEF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85800"/>
            <a:ext cx="7696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2. Viết các số thập phân sau thành phân số thập phân:</a:t>
            </a:r>
          </a:p>
        </p:txBody>
      </p:sp>
      <p:sp>
        <p:nvSpPr>
          <p:cNvPr id="3087" name="Text Box 15" descr="White marble">
            <a:extLst>
              <a:ext uri="{FF2B5EF4-FFF2-40B4-BE49-F238E27FC236}">
                <a16:creationId xmlns:a16="http://schemas.microsoft.com/office/drawing/2014/main" id="{BDB96631-0C6C-4499-B194-1982675EA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050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0,5</a:t>
            </a:r>
          </a:p>
        </p:txBody>
      </p:sp>
      <p:sp>
        <p:nvSpPr>
          <p:cNvPr id="3088" name="Text Box 16" descr="White marble">
            <a:extLst>
              <a:ext uri="{FF2B5EF4-FFF2-40B4-BE49-F238E27FC236}">
                <a16:creationId xmlns:a16="http://schemas.microsoft.com/office/drawing/2014/main" id="{37BECECD-5DFC-4AC8-B2C5-4FEBA73BD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242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0,07</a:t>
            </a:r>
          </a:p>
        </p:txBody>
      </p:sp>
      <p:sp>
        <p:nvSpPr>
          <p:cNvPr id="3089" name="Text Box 17" descr="White marble">
            <a:extLst>
              <a:ext uri="{FF2B5EF4-FFF2-40B4-BE49-F238E27FC236}">
                <a16:creationId xmlns:a16="http://schemas.microsoft.com/office/drawing/2014/main" id="{4BDA0874-E4AB-4C47-98DE-E100C0694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958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0,009</a:t>
            </a:r>
          </a:p>
        </p:txBody>
      </p:sp>
      <p:sp>
        <p:nvSpPr>
          <p:cNvPr id="3090" name="Line 18">
            <a:extLst>
              <a:ext uri="{FF2B5EF4-FFF2-40B4-BE49-F238E27FC236}">
                <a16:creationId xmlns:a16="http://schemas.microsoft.com/office/drawing/2014/main" id="{FB01CC42-F28A-49D7-A08C-5D3B6A032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20980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0126B3B0-21AF-4B98-9FB6-72D699ABE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42900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94C9CFE3-DADB-4C3A-8B1E-AE5A16B82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80060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447808FE-5361-4048-AF76-ED5B8D33A9FE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371600"/>
            <a:ext cx="685800" cy="1422400"/>
            <a:chOff x="2048" y="2288"/>
            <a:chExt cx="576" cy="1195"/>
          </a:xfrm>
        </p:grpSpPr>
        <p:sp>
          <p:nvSpPr>
            <p:cNvPr id="4126" name="Line 22">
              <a:extLst>
                <a:ext uri="{FF2B5EF4-FFF2-40B4-BE49-F238E27FC236}">
                  <a16:creationId xmlns:a16="http://schemas.microsoft.com/office/drawing/2014/main" id="{A9D810DF-E020-4787-A53D-D1DB692C7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9" y="3024"/>
              <a:ext cx="3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34835" name="Text Box 23" descr="White marble">
              <a:extLst>
                <a:ext uri="{FF2B5EF4-FFF2-40B4-BE49-F238E27FC236}">
                  <a16:creationId xmlns:a16="http://schemas.microsoft.com/office/drawing/2014/main" id="{E6C2C1D8-0153-4A26-933C-0983E3F347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0" y="2288"/>
              <a:ext cx="384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 sz="320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4836" name="Text Box 24" descr="White marble">
              <a:extLst>
                <a:ext uri="{FF2B5EF4-FFF2-40B4-BE49-F238E27FC236}">
                  <a16:creationId xmlns:a16="http://schemas.microsoft.com/office/drawing/2014/main" id="{56CDF12A-9745-4F57-9E9F-ED6B9C74B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8" y="2992"/>
              <a:ext cx="57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3" name="Group 25">
            <a:extLst>
              <a:ext uri="{FF2B5EF4-FFF2-40B4-BE49-F238E27FC236}">
                <a16:creationId xmlns:a16="http://schemas.microsoft.com/office/drawing/2014/main" id="{12214A1A-E6A2-47F3-94F1-598AE40AB10F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590800"/>
            <a:ext cx="838200" cy="1441450"/>
            <a:chOff x="2176" y="2288"/>
            <a:chExt cx="704" cy="1211"/>
          </a:xfrm>
        </p:grpSpPr>
        <p:sp>
          <p:nvSpPr>
            <p:cNvPr id="4123" name="Line 26">
              <a:extLst>
                <a:ext uri="{FF2B5EF4-FFF2-40B4-BE49-F238E27FC236}">
                  <a16:creationId xmlns:a16="http://schemas.microsoft.com/office/drawing/2014/main" id="{460C3C65-E97C-4189-AABD-FB5E1C46E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02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34832" name="Text Box 27" descr="White marble">
              <a:extLst>
                <a:ext uri="{FF2B5EF4-FFF2-40B4-BE49-F238E27FC236}">
                  <a16:creationId xmlns:a16="http://schemas.microsoft.com/office/drawing/2014/main" id="{9E14DEF9-912F-4BD6-B1D6-A41EFF003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8" y="2288"/>
              <a:ext cx="384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66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 sz="3200">
                  <a:solidFill>
                    <a:srgbClr val="FF0066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34833" name="Text Box 28" descr="White marble">
              <a:extLst>
                <a:ext uri="{FF2B5EF4-FFF2-40B4-BE49-F238E27FC236}">
                  <a16:creationId xmlns:a16="http://schemas.microsoft.com/office/drawing/2014/main" id="{3F6BD5B2-B52E-4957-ACC6-B7CD26B9E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6" y="2736"/>
              <a:ext cx="704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>
                  <a:solidFill>
                    <a:srgbClr val="FF0066"/>
                  </a:solidFill>
                  <a:latin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87AC531A-CF07-48D2-A64B-2BF6A861A065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267200"/>
            <a:ext cx="1066800" cy="1117600"/>
            <a:chOff x="2112" y="2544"/>
            <a:chExt cx="761" cy="939"/>
          </a:xfrm>
        </p:grpSpPr>
        <p:sp>
          <p:nvSpPr>
            <p:cNvPr id="4120" name="Line 30">
              <a:extLst>
                <a:ext uri="{FF2B5EF4-FFF2-40B4-BE49-F238E27FC236}">
                  <a16:creationId xmlns:a16="http://schemas.microsoft.com/office/drawing/2014/main" id="{22FE44CE-A3DD-49A1-9514-2609CA6C7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1" y="3015"/>
              <a:ext cx="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34829" name="Text Box 31" descr="White marble">
              <a:extLst>
                <a:ext uri="{FF2B5EF4-FFF2-40B4-BE49-F238E27FC236}">
                  <a16:creationId xmlns:a16="http://schemas.microsoft.com/office/drawing/2014/main" id="{6133DC9E-24C6-430B-BA67-ACC60E9B4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0" y="2544"/>
              <a:ext cx="38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66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 sz="3200">
                  <a:solidFill>
                    <a:srgbClr val="FF0066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4830" name="Text Box 32" descr="White marble">
              <a:extLst>
                <a:ext uri="{FF2B5EF4-FFF2-40B4-BE49-F238E27FC236}">
                  <a16:creationId xmlns:a16="http://schemas.microsoft.com/office/drawing/2014/main" id="{74EB8677-E796-4175-8785-644C768B0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992"/>
              <a:ext cx="761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FF0066"/>
                  </a:solidFill>
                  <a:latin typeface="Times New Roman" panose="02020603050405020304" pitchFamily="18" charset="0"/>
                </a:rPr>
                <a:t>1000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/>
      <p:bldP spid="3087" grpId="0"/>
      <p:bldP spid="3088" grpId="0"/>
      <p:bldP spid="30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RENCANA PELAKSANAAN PEMBELAJARAN (RPP) - PDF Free Download">
            <a:extLst>
              <a:ext uri="{FF2B5EF4-FFF2-40B4-BE49-F238E27FC236}">
                <a16:creationId xmlns:a16="http://schemas.microsoft.com/office/drawing/2014/main" id="{3FFF0375-D8D9-441D-9E89-35C9F1A5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38" y="857250"/>
            <a:ext cx="9591676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8">
            <a:extLst>
              <a:ext uri="{FF2B5EF4-FFF2-40B4-BE49-F238E27FC236}">
                <a16:creationId xmlns:a16="http://schemas.microsoft.com/office/drawing/2014/main" id="{EB1F11F5-1ACE-4DAB-8A7A-1AF692855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2236788"/>
            <a:ext cx="4641850" cy="1339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3429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vi-VN" altLang="en-US" sz="40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altLang="en-US" sz="405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altLang="en-US" sz="405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405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altLang="en-US" sz="40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altLang="en-US" sz="40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E0E5E0A6-E49C-4379-9251-186A6A39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6867" name="Content Placeholder 3">
            <a:extLst>
              <a:ext uri="{FF2B5EF4-FFF2-40B4-BE49-F238E27FC236}">
                <a16:creationId xmlns:a16="http://schemas.microsoft.com/office/drawing/2014/main" id="{CCF6159C-A592-4BBA-B3E1-F21CB1184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" y="-85725"/>
            <a:ext cx="9117013" cy="6850063"/>
          </a:xfr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E859FD21-FBF2-472B-85E1-BC866149A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2343150"/>
            <a:ext cx="7089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Hàng của số thập phân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Table 7169">
            <a:extLst>
              <a:ext uri="{FF2B5EF4-FFF2-40B4-BE49-F238E27FC236}">
                <a16:creationId xmlns:a16="http://schemas.microsoft.com/office/drawing/2014/main" id="{9473AE94-F251-4036-B6A4-D6FCC511736A}"/>
              </a:ext>
            </a:extLst>
          </p:cNvPr>
          <p:cNvGraphicFramePr/>
          <p:nvPr/>
        </p:nvGraphicFramePr>
        <p:xfrm>
          <a:off x="152400" y="2133600"/>
          <a:ext cx="8877300" cy="1930400"/>
        </p:xfrm>
        <a:graphic>
          <a:graphicData uri="http://schemas.openxmlformats.org/drawingml/2006/table">
            <a:tbl>
              <a:tblPr/>
              <a:tblGrid>
                <a:gridCol w="173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thập phân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4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4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4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4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4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4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4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6AA5FA-1FAD-4288-AC5E-CD7476716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5410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Đọc số sau: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375,406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86DAD-376F-4661-AE01-7CCB8E638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8788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375,406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D214E4-BE37-4ACF-895A-EFCEEEDF94E6}"/>
              </a:ext>
            </a:extLst>
          </p:cNvPr>
          <p:cNvCxnSpPr/>
          <p:nvPr/>
        </p:nvCxnSpPr>
        <p:spPr>
          <a:xfrm flipV="1">
            <a:off x="3917950" y="981075"/>
            <a:ext cx="5334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C093BC-EBF1-455F-BFCE-1B4DAC1F92B3}"/>
              </a:ext>
            </a:extLst>
          </p:cNvPr>
          <p:cNvCxnSpPr/>
          <p:nvPr/>
        </p:nvCxnSpPr>
        <p:spPr>
          <a:xfrm flipV="1">
            <a:off x="4684713" y="973138"/>
            <a:ext cx="533400" cy="7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36A0CD-B835-4268-8919-B9A9DAD6E54A}"/>
              </a:ext>
            </a:extLst>
          </p:cNvPr>
          <p:cNvCxnSpPr/>
          <p:nvPr/>
        </p:nvCxnSpPr>
        <p:spPr>
          <a:xfrm flipH="1">
            <a:off x="3581400" y="1042988"/>
            <a:ext cx="585788" cy="11588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A48F998-F3F5-42AE-971C-F216CF5D2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228725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nguyên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7630DB-BB64-437F-B730-88F73DE25C1D}"/>
              </a:ext>
            </a:extLst>
          </p:cNvPr>
          <p:cNvCxnSpPr/>
          <p:nvPr/>
        </p:nvCxnSpPr>
        <p:spPr>
          <a:xfrm>
            <a:off x="4941888" y="1042988"/>
            <a:ext cx="620712" cy="1841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277613B-F721-4559-B11E-60450993C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800" y="1184275"/>
            <a:ext cx="276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thập phân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B15E11-37BA-4B1A-96AE-C2718A6D4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8" y="3086100"/>
            <a:ext cx="1096962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8AACCD-3410-47B1-89A5-15264F76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100388"/>
            <a:ext cx="120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634AB2-3C12-46A6-9053-B687F589E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3044825"/>
            <a:ext cx="1209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</a:p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58C8D7-B401-4904-ADA6-215FD9CBE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3136900"/>
            <a:ext cx="10874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</a:p>
          <a:p>
            <a:pPr algn="ctr" eaLnBrk="1" hangingPunct="1"/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mười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7F8CE2-BF5A-4EFF-89A9-AD1EB4124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400" y="3138488"/>
            <a:ext cx="10747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</a:p>
          <a:p>
            <a:pPr algn="ctr" eaLnBrk="1" hangingPunct="1"/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0F790A-F8C4-4A8A-ACF9-A1DC2F2AF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013" y="3138488"/>
            <a:ext cx="10747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</a:p>
          <a:p>
            <a:pPr algn="ctr" eaLnBrk="1" hangingPunct="1"/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16E6DEC-7216-42CA-840A-71D6E6AF72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4064000"/>
          <a:ext cx="8872538" cy="2732088"/>
        </p:xfrm>
        <a:graphic>
          <a:graphicData uri="http://schemas.openxmlformats.org/drawingml/2006/table">
            <a:tbl>
              <a:tblPr/>
              <a:tblGrid>
                <a:gridCol w="1732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9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7665">
                <a:tc rowSpan="2"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7" marR="91437" marT="45725" marB="4572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37" marR="91437" marT="45725" marB="4572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37" marR="91437" marT="45725" marB="4572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Box 11">
            <a:extLst>
              <a:ext uri="{FF2B5EF4-FFF2-40B4-BE49-F238E27FC236}">
                <a16:creationId xmlns:a16="http://schemas.microsoft.com/office/drawing/2014/main" id="{BDA0B4C8-2CD8-4102-A29F-868BE60F6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267200"/>
            <a:ext cx="18700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 hệ giữa đơn vị của hai hàng liền nhau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48107F-F12C-4A3D-9C48-7415E1B68630}"/>
              </a:ext>
            </a:extLst>
          </p:cNvPr>
          <p:cNvCxnSpPr/>
          <p:nvPr/>
        </p:nvCxnSpPr>
        <p:spPr>
          <a:xfrm>
            <a:off x="2051050" y="4292600"/>
            <a:ext cx="6521450" cy="476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A66352-D6DA-45F9-A8C5-924497CDE0D8}"/>
              </a:ext>
            </a:extLst>
          </p:cNvPr>
          <p:cNvCxnSpPr/>
          <p:nvPr/>
        </p:nvCxnSpPr>
        <p:spPr>
          <a:xfrm flipH="1">
            <a:off x="1993900" y="5732463"/>
            <a:ext cx="67056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9">
            <a:extLst>
              <a:ext uri="{FF2B5EF4-FFF2-40B4-BE49-F238E27FC236}">
                <a16:creationId xmlns:a16="http://schemas.microsoft.com/office/drawing/2014/main" id="{9D128E57-77F0-4E1A-BC79-546201D28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4500563"/>
            <a:ext cx="66944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đơn vị của một hàng bằng 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vị của h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à</a:t>
            </a: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thấp hơn liền sau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26DDD66-8CAC-4B5A-BBCC-C6455954E8F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93900" y="5810885"/>
            <a:ext cx="7035800" cy="843915"/>
          </a:xfrm>
          <a:prstGeom prst="rect">
            <a:avLst/>
          </a:prstGeom>
          <a:blipFill>
            <a:blip r:embed="rId2" cstate="print"/>
            <a:stretch>
              <a:fillRect l="-1820" r="-520" b="-13830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Calibri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9" grpId="0"/>
      <p:bldP spid="23" grpId="0"/>
      <p:bldP spid="24" grpId="0"/>
      <p:bldP spid="26" grpId="0"/>
      <p:bldP spid="27" grpId="0"/>
      <p:bldP spid="28" grpId="0"/>
      <p:bldP spid="29" grpId="0"/>
      <p:bldP spid="12" grpId="0"/>
      <p:bldP spid="12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 descr="tulips_orange_ha">
            <a:extLst>
              <a:ext uri="{FF2B5EF4-FFF2-40B4-BE49-F238E27FC236}">
                <a16:creationId xmlns:a16="http://schemas.microsoft.com/office/drawing/2014/main" id="{B8034A27-9339-41A8-B651-32CB7ABCB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4818063"/>
            <a:ext cx="17033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4" descr="jjklkl">
            <a:extLst>
              <a:ext uri="{FF2B5EF4-FFF2-40B4-BE49-F238E27FC236}">
                <a16:creationId xmlns:a16="http://schemas.microsoft.com/office/drawing/2014/main" id="{2FAFC92E-3BDE-4E9B-BD3A-166888008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924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6">
            <a:extLst>
              <a:ext uri="{FF2B5EF4-FFF2-40B4-BE49-F238E27FC236}">
                <a16:creationId xmlns:a16="http://schemas.microsoft.com/office/drawing/2014/main" id="{4D583A55-84ED-483A-9305-F94473794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81525"/>
            <a:ext cx="18288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25F7B0-EC5E-43D9-8C7B-F9A3C1B5B1F7}"/>
              </a:ext>
            </a:extLst>
          </p:cNvPr>
          <p:cNvSpPr txBox="1"/>
          <p:nvPr/>
        </p:nvSpPr>
        <p:spPr>
          <a:xfrm>
            <a:off x="572770" y="196850"/>
            <a:ext cx="821563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Nhận xét: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3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Trong số thập phân</a:t>
            </a:r>
            <a:r>
              <a:rPr sz="3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375,406</a:t>
            </a:r>
            <a:endParaRPr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61C9F25-755C-49BF-91AF-28257FF3E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1027113"/>
            <a:ext cx="4410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Phần nguyên gồm có: 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F7A9BEB-08E1-4F9F-A49B-1B415541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9906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trăm,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A025635-5284-493F-B590-53210C0EC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2058988"/>
            <a:ext cx="48164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Phần thập phân gồm có: 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10109CF-90BB-43E0-B790-1E3B8E545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3424238"/>
            <a:ext cx="56927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Số thập phân 375,406 đọc là: 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0CEE50F3-B84F-489E-AFA8-CA11F8D55460}"/>
              </a:ext>
            </a:extLst>
          </p:cNvPr>
          <p:cNvGrpSpPr>
            <a:grpSpLocks/>
          </p:cNvGrpSpPr>
          <p:nvPr/>
        </p:nvGrpSpPr>
        <p:grpSpPr bwMode="auto">
          <a:xfrm>
            <a:off x="0" y="3429000"/>
            <a:ext cx="8763000" cy="1193800"/>
            <a:chOff x="807" y="5400"/>
            <a:chExt cx="13800" cy="1881"/>
          </a:xfrm>
        </p:grpSpPr>
        <p:sp>
          <p:nvSpPr>
            <p:cNvPr id="38929" name="TextBox 4">
              <a:extLst>
                <a:ext uri="{FF2B5EF4-FFF2-40B4-BE49-F238E27FC236}">
                  <a16:creationId xmlns:a16="http://schemas.microsoft.com/office/drawing/2014/main" id="{81D88ADF-2CE7-4F63-89F0-F049843D5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27" y="5400"/>
              <a:ext cx="528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 trăm bảy mươi</a:t>
              </a:r>
            </a:p>
          </p:txBody>
        </p:sp>
        <p:sp>
          <p:nvSpPr>
            <p:cNvPr id="38930" name="TextBox 4">
              <a:extLst>
                <a:ext uri="{FF2B5EF4-FFF2-40B4-BE49-F238E27FC236}">
                  <a16:creationId xmlns:a16="http://schemas.microsoft.com/office/drawing/2014/main" id="{563620DD-56E6-405C-9C37-D2A4D2DB4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" y="6360"/>
              <a:ext cx="9949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lăm </a:t>
              </a:r>
              <a:r>
                <a:rPr lang="en-US" altLang="en-US" sz="32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phẩy bốn trăm linh sáu.</a:t>
              </a:r>
            </a:p>
          </p:txBody>
        </p:sp>
      </p:grpSp>
      <p:sp>
        <p:nvSpPr>
          <p:cNvPr id="9" name="TextBox 4">
            <a:extLst>
              <a:ext uri="{FF2B5EF4-FFF2-40B4-BE49-F238E27FC236}">
                <a16:creationId xmlns:a16="http://schemas.microsoft.com/office/drawing/2014/main" id="{AC91D181-E403-4F63-BD72-28CBA7720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0574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phần mười, 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893489F9-78C7-4D77-BCA8-5C5A4094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9906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chục,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66AE2EC7-E5D8-4105-BCD2-89DF59558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9906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đơn vị. 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3E331358-C747-427B-905A-8B2BED741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0574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phần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AFCD2235-10DA-41E3-A535-C9BAF4D23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6670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phần nghìn.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DF0E8B73-5598-45D2-B9D9-1BA6C3F98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11" grpId="0"/>
      <p:bldP spid="11" grpId="1"/>
      <p:bldP spid="9" grpId="0"/>
      <p:bldP spid="16" grpId="0"/>
      <p:bldP spid="16" grpId="1"/>
      <p:bldP spid="17" grpId="0"/>
      <p:bldP spid="17" grpId="1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1" descr="tulips_orange_ha">
            <a:extLst>
              <a:ext uri="{FF2B5EF4-FFF2-40B4-BE49-F238E27FC236}">
                <a16:creationId xmlns:a16="http://schemas.microsoft.com/office/drawing/2014/main" id="{F8E7E25C-8434-4FE8-97EC-569E0CFA1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4818063"/>
            <a:ext cx="17033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4" descr="jjklkl">
            <a:extLst>
              <a:ext uri="{FF2B5EF4-FFF2-40B4-BE49-F238E27FC236}">
                <a16:creationId xmlns:a16="http://schemas.microsoft.com/office/drawing/2014/main" id="{59DF7634-444F-4D9C-A81E-697161323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924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6">
            <a:extLst>
              <a:ext uri="{FF2B5EF4-FFF2-40B4-BE49-F238E27FC236}">
                <a16:creationId xmlns:a16="http://schemas.microsoft.com/office/drawing/2014/main" id="{88657B5C-20E8-4119-98CC-1D34A5995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81525"/>
            <a:ext cx="18288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065304FE-FB64-4F01-A109-1A81EBE2706E}"/>
              </a:ext>
            </a:extLst>
          </p:cNvPr>
          <p:cNvSpPr txBox="1"/>
          <p:nvPr/>
        </p:nvSpPr>
        <p:spPr>
          <a:xfrm>
            <a:off x="304800" y="304800"/>
            <a:ext cx="821563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Trong số thập phân</a:t>
            </a:r>
            <a:r>
              <a:rPr sz="3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0,1985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A4DE34DE-6DD1-4FD4-93F6-1409AED1A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4332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Phần nguyên gồm có: 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8A29E5EE-6989-4AE7-A59E-D2D017E21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295400"/>
            <a:ext cx="2216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đơn vị. 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E737B6C-205A-46C1-884E-D1A521715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4827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Phần thập phân gồm có: 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5A563E0F-8404-42C4-BA78-E29002688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2057400"/>
            <a:ext cx="261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phần mười, 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75D3A73E-09CF-4CD3-A7F8-B258D38FB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05200"/>
            <a:ext cx="616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Số thập phân 0,1985 đọc là: 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F97A7C00-DB67-4CE8-9E3F-BBD0457A4C43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505200"/>
            <a:ext cx="8721725" cy="1193800"/>
            <a:chOff x="360" y="5520"/>
            <a:chExt cx="13734" cy="1879"/>
          </a:xfrm>
        </p:grpSpPr>
        <p:sp>
          <p:nvSpPr>
            <p:cNvPr id="39952" name="TextBox 4">
              <a:extLst>
                <a:ext uri="{FF2B5EF4-FFF2-40B4-BE49-F238E27FC236}">
                  <a16:creationId xmlns:a16="http://schemas.microsoft.com/office/drawing/2014/main" id="{A7D354CC-A6B4-4853-8BF8-EDCD06238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0" y="5520"/>
              <a:ext cx="5574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phẩy một </a:t>
              </a:r>
            </a:p>
          </p:txBody>
        </p:sp>
        <p:sp>
          <p:nvSpPr>
            <p:cNvPr id="39953" name="TextBox 4">
              <a:extLst>
                <a:ext uri="{FF2B5EF4-FFF2-40B4-BE49-F238E27FC236}">
                  <a16:creationId xmlns:a16="http://schemas.microsoft.com/office/drawing/2014/main" id="{FE85F3FC-8001-4BC3-8E26-188739B3C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" y="6480"/>
              <a:ext cx="9753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nghìn </a:t>
              </a:r>
              <a:r>
                <a:rPr lang="en-US" altLang="en-US" sz="32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 trăm tám mươi lăm.</a:t>
              </a:r>
            </a:p>
          </p:txBody>
        </p:sp>
      </p:grpSp>
      <p:sp>
        <p:nvSpPr>
          <p:cNvPr id="23" name="TextBox 4">
            <a:extLst>
              <a:ext uri="{FF2B5EF4-FFF2-40B4-BE49-F238E27FC236}">
                <a16:creationId xmlns:a16="http://schemas.microsoft.com/office/drawing/2014/main" id="{403B8594-866E-43B6-B7FE-9AD360578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7432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phần nghìn, 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4ED9519E-1F46-432E-8154-51B2C43D5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0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phần chục nghìn.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C4E09680-A976-45CA-9F14-D5301703B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0574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phần </a:t>
            </a: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859A9A5A-B2B5-48F3-9E4D-A0D8AECA8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432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trăm,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7" grpId="1"/>
      <p:bldP spid="18" grpId="0"/>
      <p:bldP spid="20" grpId="0"/>
      <p:bldP spid="20" grpId="1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8&quot;/&gt;&lt;/object&gt;&lt;object type=&quot;3&quot; unique_id=&quot;10005&quot;&gt;&lt;property id=&quot;20148&quot; value=&quot;5&quot;/&gt;&lt;property id=&quot;20300&quot; value=&quot;Slide 2&quot;/&gt;&lt;property id=&quot;20307&quot; value=&quot;269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70&quot;/&gt;&lt;/object&gt;&lt;object type=&quot;3&quot; unique_id=&quot;10008&quot;&gt;&lt;property id=&quot;20148&quot; value=&quot;5&quot;/&gt;&lt;property id=&quot;20300&quot; value=&quot;Slide 5&quot;/&gt;&lt;property id=&quot;20307&quot; value=&quot;256&quot;/&gt;&lt;/object&gt;&lt;object type=&quot;3&quot; unique_id=&quot;10009&quot;&gt;&lt;property id=&quot;20148&quot; value=&quot;5&quot;/&gt;&lt;property id=&quot;20300&quot; value=&quot;Slide 6&quot;/&gt;&lt;property id=&quot;20307&quot; value=&quot;258&quot;/&gt;&lt;/object&gt;&lt;object type=&quot;3&quot; unique_id=&quot;10010&quot;&gt;&lt;property id=&quot;20148&quot; value=&quot;5&quot;/&gt;&lt;property id=&quot;20300&quot; value=&quot;Slide 7&quot;/&gt;&lt;property id=&quot;20307&quot; value=&quot;259&quot;/&gt;&lt;/object&gt;&lt;object type=&quot;3&quot; unique_id=&quot;10011&quot;&gt;&lt;property id=&quot;20148&quot; value=&quot;5&quot;/&gt;&lt;property id=&quot;20300&quot; value=&quot;Slide 8&quot;/&gt;&lt;property id=&quot;20307&quot; value=&quot;271&quot;/&gt;&lt;/object&gt;&lt;object type=&quot;3&quot; unique_id=&quot;10012&quot;&gt;&lt;property id=&quot;20148&quot; value=&quot;5&quot;/&gt;&lt;property id=&quot;20300&quot; value=&quot;Slide 9&quot;/&gt;&lt;property id=&quot;20307&quot; value=&quot;274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5&quot;/&gt;&lt;/object&gt;&lt;object type=&quot;3&quot; unique_id=&quot;10015&quot;&gt;&lt;property id=&quot;20148&quot; value=&quot;5&quot;/&gt;&lt;property id=&quot;20300&quot; value=&quot;Slide 12&quot;/&gt;&lt;property id=&quot;20307&quot; value=&quot;276&quot;/&gt;&lt;/object&gt;&lt;object type=&quot;3&quot; unique_id=&quot;10016&quot;&gt;&lt;property id=&quot;20148&quot; value=&quot;5&quot;/&gt;&lt;property id=&quot;20300&quot; value=&quot;Slide 13&quot;/&gt;&lt;property id=&quot;20307&quot; value=&quot;277&quot;/&gt;&lt;/object&gt;&lt;object type=&quot;3&quot; unique_id=&quot;10017&quot;&gt;&lt;property id=&quot;20148&quot; value=&quot;5&quot;/&gt;&lt;property id=&quot;20300&quot; value=&quot;Slide 14&quot;/&gt;&lt;property id=&quot;20307&quot; value=&quot;265&quot;/&gt;&lt;/object&gt;&lt;object type=&quot;3&quot; unique_id=&quot;10018&quot;&gt;&lt;property id=&quot;20148&quot; value=&quot;5&quot;/&gt;&lt;property id=&quot;20300&quot; value=&quot;Slide 15&quot;/&gt;&lt;property id=&quot;20307&quot; value=&quot;278&quot;/&gt;&lt;/object&gt;&lt;object type=&quot;3&quot; unique_id=&quot;10019&quot;&gt;&lt;property id=&quot;20148&quot; value=&quot;5&quot;/&gt;&lt;property id=&quot;20300&quot; value=&quot;Slide 16&quot;/&gt;&lt;property id=&quot;20307&quot; value=&quot;279&quot;/&gt;&lt;/object&gt;&lt;object type=&quot;3&quot; unique_id=&quot;10020&quot;&gt;&lt;property id=&quot;20148&quot; value=&quot;5&quot;/&gt;&lt;property id=&quot;20300&quot; value=&quot;Slide 17&quot;/&gt;&lt;property id=&quot;20307&quot; value=&quot;264&quot;/&gt;&lt;/object&gt;&lt;object type=&quot;3&quot; unique_id=&quot;10021&quot;&gt;&lt;property id=&quot;20148&quot; value=&quot;5&quot;/&gt;&lt;property id=&quot;20300&quot; value=&quot;Slide 18&quot;/&gt;&lt;property id=&quot;20307&quot; value=&quot;272&quot;/&gt;&lt;/object&gt;&lt;object type=&quot;3&quot; unique_id=&quot;10022&quot;&gt;&lt;property id=&quot;20148&quot; value=&quot;5&quot;/&gt;&lt;property id=&quot;20300&quot; value=&quot;Slide 19&quot;/&gt;&lt;property id=&quot;20307&quot; value=&quot;267&quot;/&gt;&lt;/object&gt;&lt;object type=&quot;3&quot; unique_id=&quot;10023&quot;&gt;&lt;property id=&quot;20148&quot; value=&quot;5&quot;/&gt;&lt;property id=&quot;20300&quot; value=&quot;Slide 20&quot;/&gt;&lt;property id=&quot;20307&quot; value=&quot;27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SLIDE_TITLE" val="Mở đầu"/>
  <p:tag name="ISPRING_PRESENTER_ID" val="{02B7BE14-AE05-49D0-A328-AD22A8201047}"/>
  <p:tag name="ISPRING_CUSTOM_TIMING_USED" val="1"/>
  <p:tag name="GENSWF_ADVANCE_TIME" val="4.825"/>
  <p:tag name="ISPRING_SLIDE_ID_2" val="{BA337862-D1E4-4449-9FBE-3ADEF6B4A3E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864</Words>
  <Application>Microsoft Office PowerPoint</Application>
  <PresentationFormat>On-screen Show (4:3)</PresentationFormat>
  <Paragraphs>172</Paragraphs>
  <Slides>23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9" baseType="lpstr">
      <vt:lpstr>Arial</vt:lpstr>
      <vt:lpstr>Calibri</vt:lpstr>
      <vt:lpstr>VNI-Times</vt:lpstr>
      <vt:lpstr>SimSun</vt:lpstr>
      <vt:lpstr>Times New Roman</vt:lpstr>
      <vt:lpstr>HP001 4 hàng</vt:lpstr>
      <vt:lpstr>Wingdings 2</vt:lpstr>
      <vt:lpstr>+mn-ea</vt:lpstr>
      <vt:lpstr>等线</vt:lpstr>
      <vt:lpstr>Default Design</vt:lpstr>
      <vt:lpstr>1_Default Design</vt:lpstr>
      <vt:lpstr>2_Office Theme</vt:lpstr>
      <vt:lpstr>2_Default Design</vt:lpstr>
      <vt:lpstr>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3_Default Design</vt:lpstr>
      <vt:lpstr>Clip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99</cp:revision>
  <dcterms:created xsi:type="dcterms:W3CDTF">2010-10-03T10:47:48Z</dcterms:created>
  <dcterms:modified xsi:type="dcterms:W3CDTF">2021-10-31T09:23:39Z</dcterms:modified>
</cp:coreProperties>
</file>